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1" r:id="rId5"/>
    <p:sldId id="262" r:id="rId6"/>
    <p:sldId id="263" r:id="rId7"/>
    <p:sldId id="259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B967"/>
    <a:srgbClr val="2F9BB7"/>
    <a:srgbClr val="322A7F"/>
    <a:srgbClr val="EA560E"/>
    <a:srgbClr val="DE6A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A6BD4A7-C00E-4E9D-96E2-8C56A0EAE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75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DDC0FC3-FF49-4297-826D-D4B34FD5FC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4"/>
            <a:ext cx="12200479" cy="6853236"/>
          </a:xfrm>
          <a:prstGeom prst="rect">
            <a:avLst/>
          </a:prstGeom>
        </p:spPr>
      </p:pic>
      <p:sp>
        <p:nvSpPr>
          <p:cNvPr id="10" name="Shape 12">
            <a:extLst>
              <a:ext uri="{FF2B5EF4-FFF2-40B4-BE49-F238E27FC236}">
                <a16:creationId xmlns:a16="http://schemas.microsoft.com/office/drawing/2014/main" id="{252F9307-26A2-49D6-9641-D94D375DB070}"/>
              </a:ext>
            </a:extLst>
          </p:cNvPr>
          <p:cNvSpPr/>
          <p:nvPr userDrawn="1"/>
        </p:nvSpPr>
        <p:spPr>
          <a:xfrm>
            <a:off x="1950847" y="2705100"/>
            <a:ext cx="373253" cy="377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2F9BB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dirty="0">
              <a:solidFill>
                <a:srgbClr val="2F9BB7"/>
              </a:solidFill>
            </a:endParaRPr>
          </a:p>
        </p:txBody>
      </p:sp>
      <p:sp>
        <p:nvSpPr>
          <p:cNvPr id="12" name="Shape 14">
            <a:extLst>
              <a:ext uri="{FF2B5EF4-FFF2-40B4-BE49-F238E27FC236}">
                <a16:creationId xmlns:a16="http://schemas.microsoft.com/office/drawing/2014/main" id="{445F7F2F-2BAB-4532-8767-AEA006B33651}"/>
              </a:ext>
            </a:extLst>
          </p:cNvPr>
          <p:cNvSpPr/>
          <p:nvPr userDrawn="1"/>
        </p:nvSpPr>
        <p:spPr>
          <a:xfrm>
            <a:off x="2137473" y="4281620"/>
            <a:ext cx="1062176" cy="93232"/>
          </a:xfrm>
          <a:prstGeom prst="rect">
            <a:avLst/>
          </a:prstGeom>
          <a:solidFill>
            <a:srgbClr val="70B96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87ABDB-BBE0-4045-ADD4-7C0E1ADFD3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7810" y="2609055"/>
            <a:ext cx="7055542" cy="947737"/>
          </a:xfrm>
          <a:noFill/>
        </p:spPr>
        <p:txBody>
          <a:bodyPr>
            <a:normAutofit/>
          </a:bodyPr>
          <a:lstStyle>
            <a:lvl1pPr>
              <a:buNone/>
              <a:defRPr sz="4000" b="1">
                <a:solidFill>
                  <a:srgbClr val="2F9BB7"/>
                </a:solidFill>
              </a:defRPr>
            </a:lvl1pPr>
          </a:lstStyle>
          <a:p>
            <a:pPr lvl="0"/>
            <a:r>
              <a:rPr lang="fr-FR" dirty="0"/>
              <a:t>Votre nom et votre fonction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0B9BFDC-8383-46C2-9160-83C3EEDBBB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7810" y="4627563"/>
            <a:ext cx="4994275" cy="623887"/>
          </a:xfrm>
        </p:spPr>
        <p:txBody>
          <a:bodyPr/>
          <a:lstStyle>
            <a:lvl1pPr>
              <a:buNone/>
              <a:defRPr>
                <a:solidFill>
                  <a:srgbClr val="70B967"/>
                </a:solidFill>
              </a:defRPr>
            </a:lvl1pPr>
          </a:lstStyle>
          <a:p>
            <a:pPr lvl="0"/>
            <a:r>
              <a:rPr lang="fr-FR" dirty="0"/>
              <a:t>Titre de votre intervention</a:t>
            </a:r>
          </a:p>
        </p:txBody>
      </p:sp>
    </p:spTree>
    <p:extLst>
      <p:ext uri="{BB962C8B-B14F-4D97-AF65-F5344CB8AC3E}">
        <p14:creationId xmlns:p14="http://schemas.microsoft.com/office/powerpoint/2010/main" val="2387874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AC32FA-1F78-47AB-B8A7-9C218A0EC2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480" cy="6853237"/>
          </a:xfrm>
          <a:prstGeom prst="rect">
            <a:avLst/>
          </a:prstGeom>
        </p:spPr>
      </p:pic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10CF00FD-8EA9-4501-B832-910EB47EFAC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5275" y="2108200"/>
            <a:ext cx="11201400" cy="4596998"/>
          </a:xfrm>
        </p:spPr>
        <p:txBody>
          <a:bodyPr/>
          <a:lstStyle>
            <a:lvl1pPr>
              <a:defRPr lang="fr-FR" sz="2400" kern="1200" dirty="0" smtClean="0">
                <a:solidFill>
                  <a:srgbClr val="70B9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fr-FR" sz="2000" kern="1200" dirty="0">
                <a:solidFill>
                  <a:srgbClr val="2F9BB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0CEA991-29D7-48D6-8ADE-B443374F5C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5275" y="1276219"/>
            <a:ext cx="11201400" cy="654181"/>
          </a:xfrm>
        </p:spPr>
        <p:txBody>
          <a:bodyPr>
            <a:normAutofit/>
          </a:bodyPr>
          <a:lstStyle>
            <a:lvl1pPr>
              <a:buNone/>
              <a:defRPr sz="2800" b="0">
                <a:solidFill>
                  <a:srgbClr val="2F9BB7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10988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A091127-28C1-482A-8B83-B74865908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39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45ACF57-C999-4584-AC18-6C97EC68A8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9" y="0"/>
            <a:ext cx="12207523" cy="6857193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FB34252-EA1B-422E-9CC2-F01727733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2820"/>
            <a:ext cx="10515600" cy="913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C04A4A-3553-412C-AB20-2EACB81EE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41035"/>
            <a:ext cx="10515600" cy="4035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3742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800" b="0" kern="1200" dirty="0">
          <a:solidFill>
            <a:srgbClr val="2F9BB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fr-FR" sz="2400" kern="1200" dirty="0">
          <a:solidFill>
            <a:srgbClr val="70B9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2000" kern="1200" dirty="0">
          <a:solidFill>
            <a:srgbClr val="2F9BB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610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DF2E110-29AF-47C1-BF70-D1912C63AB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810" y="2595564"/>
            <a:ext cx="7438091" cy="622650"/>
          </a:xfrm>
        </p:spPr>
        <p:txBody>
          <a:bodyPr>
            <a:normAutofit/>
          </a:bodyPr>
          <a:lstStyle/>
          <a:p>
            <a:pPr marL="0" indent="0">
              <a:spcBef>
                <a:spcPts val="400"/>
              </a:spcBef>
              <a:spcAft>
                <a:spcPts val="400"/>
              </a:spcAft>
            </a:pPr>
            <a:r>
              <a:rPr lang="fr-FR" sz="3200" dirty="0"/>
              <a:t>Emmanuel GRANGER, sociologue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BD5EC8-0539-4056-AC16-7E555AB579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7810" y="4627563"/>
            <a:ext cx="8471246" cy="1274473"/>
          </a:xfrm>
        </p:spPr>
        <p:txBody>
          <a:bodyPr>
            <a:normAutofit lnSpcReduction="10000"/>
          </a:bodyPr>
          <a:lstStyle/>
          <a:p>
            <a:pPr indent="0">
              <a:spcBef>
                <a:spcPts val="600"/>
              </a:spcBef>
              <a:spcAft>
                <a:spcPts val="600"/>
              </a:spcAft>
            </a:pPr>
            <a:r>
              <a:rPr lang="fr-FR" sz="3200" dirty="0"/>
              <a:t>Origines, logiques et enjeux de la transformation de l’offre et des organisations des ESSMS</a:t>
            </a:r>
          </a:p>
        </p:txBody>
      </p:sp>
    </p:spTree>
    <p:extLst>
      <p:ext uri="{BB962C8B-B14F-4D97-AF65-F5344CB8AC3E}">
        <p14:creationId xmlns:p14="http://schemas.microsoft.com/office/powerpoint/2010/main" val="1528420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83716D7-1386-3432-6F92-9871C3C4F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42" y="1389390"/>
            <a:ext cx="11521716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82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DB79B39-4B5C-D477-70C1-D2EC2833D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42" y="1383854"/>
            <a:ext cx="11521716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52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3FBCAA3-800A-B299-B62F-6A9D70EF1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43" y="1395729"/>
            <a:ext cx="11521715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95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12EF79D-F9E6-BF21-DD0F-0CDF2AECA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42" y="1383854"/>
            <a:ext cx="11521716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32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88596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19</Words>
  <Application>Microsoft Office PowerPoint</Application>
  <PresentationFormat>Grand écran</PresentationFormat>
  <Paragraphs>2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0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COMM SANTE</dc:creator>
  <cp:lastModifiedBy>Mylène VENIEN</cp:lastModifiedBy>
  <cp:revision>13</cp:revision>
  <dcterms:created xsi:type="dcterms:W3CDTF">2020-12-16T18:30:32Z</dcterms:created>
  <dcterms:modified xsi:type="dcterms:W3CDTF">2022-09-12T19:02:19Z</dcterms:modified>
</cp:coreProperties>
</file>