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9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75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24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8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85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40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9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36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30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59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64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F1A4-C410-4137-BF3B-DC0A33B5CC54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5A3D0-FED2-48CA-9394-1A5716A6FD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74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RÔLE DES POLITIQUES PUBLIQUES EN MATIÈRE D’ATTRACTIVITÉ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681728"/>
            <a:ext cx="9144000" cy="1536192"/>
          </a:xfrm>
        </p:spPr>
        <p:txBody>
          <a:bodyPr>
            <a:normAutofit/>
          </a:bodyPr>
          <a:lstStyle/>
          <a:p>
            <a:r>
              <a:rPr lang="fr-FR" b="1" dirty="0" smtClean="0"/>
              <a:t>Atelier 6 – Congrès FHF – vendredi 16 septembre 2022</a:t>
            </a:r>
          </a:p>
          <a:p>
            <a:pPr algn="l"/>
            <a:r>
              <a:rPr lang="fr-FR" dirty="0" smtClean="0"/>
              <a:t>Animateurs Claudie GRESLON, Directrice des Hôpitaux du bassin de Thau et déléguée régionale suppléante de la FHF Occitanie Fabrice LEBURGUE, Directeur, CH de Saintonge et de Saint-Jean-d’Angély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277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Objectifs de l’atelier</a:t>
            </a:r>
            <a:endParaRPr lang="fr-FR" sz="3600" i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4631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fr-FR" dirty="0" smtClean="0"/>
              <a:t>Le contexte : la crise sanitaire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A permis de mettre en lumière l’engagement de nos professionnels de santé, mais aussi d’amplifier les problématiques d’attractivité 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Face à ce constat, des actions conduites par les pouvoirs public visant </a:t>
            </a:r>
            <a:r>
              <a:rPr lang="fr-FR" dirty="0" smtClean="0"/>
              <a:t>à favoriser l’attractivité du secteur</a:t>
            </a:r>
            <a:endParaRPr lang="fr-FR" dirty="0" smtClean="0"/>
          </a:p>
          <a:p>
            <a:pPr lvl="2">
              <a:lnSpc>
                <a:spcPct val="120000"/>
              </a:lnSpc>
            </a:pPr>
            <a:r>
              <a:rPr lang="fr-FR" dirty="0" smtClean="0"/>
              <a:t>La loi de transformation de la fonction publique qui rénove le statut</a:t>
            </a:r>
          </a:p>
          <a:p>
            <a:pPr lvl="2">
              <a:lnSpc>
                <a:spcPct val="120000"/>
              </a:lnSpc>
            </a:pPr>
            <a:r>
              <a:rPr lang="fr-FR" dirty="0" smtClean="0"/>
              <a:t>Le Ségur de la Santé qui introduit des revalorisations salariales</a:t>
            </a:r>
          </a:p>
          <a:p>
            <a:pPr lvl="1">
              <a:lnSpc>
                <a:spcPct val="120000"/>
              </a:lnSpc>
            </a:pPr>
            <a:r>
              <a:rPr lang="fr-FR" dirty="0"/>
              <a:t>Des évolutions </a:t>
            </a:r>
            <a:r>
              <a:rPr lang="fr-FR" dirty="0" smtClean="0"/>
              <a:t>encore en attente : la refonte du régime indemnitaire.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Comment s’emparer de ces nouveaux outils pour en faire un facteur d’attractivité et de dynamisation des carrières hospitalières afin de répondre aux attentes des professionnels ? </a:t>
            </a:r>
          </a:p>
        </p:txBody>
      </p:sp>
    </p:spTree>
    <p:extLst>
      <p:ext uri="{BB962C8B-B14F-4D97-AF65-F5344CB8AC3E}">
        <p14:creationId xmlns:p14="http://schemas.microsoft.com/office/powerpoint/2010/main" val="119757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Intervenants de l’atelier</a:t>
            </a:r>
            <a:endParaRPr lang="fr-FR" sz="3600" i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4631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fr-FR" dirty="0" smtClean="0"/>
              <a:t>Sophie MARCHANDET, Responsable du pôle RH, FHF nous présentera les mesures Ségur en faveur de l’attractivité des professionnels de santé et leur évolution </a:t>
            </a:r>
            <a:r>
              <a:rPr lang="fr-FR" i="1" dirty="0" smtClean="0">
                <a:solidFill>
                  <a:srgbClr val="00B0F0"/>
                </a:solidFill>
              </a:rPr>
              <a:t>(15 min)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i="1" dirty="0" smtClean="0"/>
              <a:t>En complément, plusieurs initiatives locales destinées à soutenir et sécuriser les formations, les recrutements et la fidélisation des professionnels par nature volatiles dans nos établissements et les ancrer dans un territoire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Le déploiement de l’apprentissage </a:t>
            </a:r>
            <a:r>
              <a:rPr lang="fr-FR" i="1" dirty="0" smtClean="0">
                <a:solidFill>
                  <a:srgbClr val="00B0F0"/>
                </a:solidFill>
              </a:rPr>
              <a:t>(15 min)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Olivier RASTOUIL, DA du CHU de Toulouse, directeur délégué du CH de Lavaur, et Président Régional de l’ANFH Occitanie développera les mesures d’accompagnement de l’ANFH 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Sophie BARRE, DRH au CH de Béziers, fera un retour d’expérience de l’apprentissage soignant dans son établissement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Un retour d’expérience du CH de Perpignan qui a déployé un plan d’attractivité et de fidélisation </a:t>
            </a:r>
            <a:r>
              <a:rPr lang="fr-FR" i="1" dirty="0" smtClean="0">
                <a:solidFill>
                  <a:srgbClr val="00B0F0"/>
                </a:solidFill>
              </a:rPr>
              <a:t>(15 min)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Sous l’angle des RH, par Audrey PANIEGO MARTINEZ, DRH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Sous l’angle stratégique, par Karine BEDOLIS, DA chargée de la stratégie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Un projet d’internat rural, exemple de projet en partenariat avec les collectivités territoriales </a:t>
            </a:r>
            <a:r>
              <a:rPr lang="fr-FR" sz="2900" i="1" dirty="0">
                <a:solidFill>
                  <a:srgbClr val="00B0F0"/>
                </a:solidFill>
              </a:rPr>
              <a:t>(15 min)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Fabrice LEBURGUE, Directeur, CH de Saintonge et de Saint-Jean-d’Angély</a:t>
            </a:r>
            <a:endParaRPr lang="fr-FR" dirty="0"/>
          </a:p>
          <a:p>
            <a:pPr marL="457200" lvl="1" indent="0">
              <a:lnSpc>
                <a:spcPct val="120000"/>
              </a:lnSpc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2418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Organisation de l’atelier</a:t>
            </a:r>
            <a:endParaRPr lang="fr-FR" sz="3600" i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4631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FR" dirty="0" smtClean="0"/>
              <a:t>Afin de respecter la durée de 2 h de cet atelier :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Les intervenants disposeront de 15 min pour aborder les 4 thématiques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Chaque bloc d’intervention sera suivi d’un échange avec la </a:t>
            </a:r>
            <a:r>
              <a:rPr lang="fr-FR" smtClean="0"/>
              <a:t>salle d’environ </a:t>
            </a:r>
            <a:r>
              <a:rPr lang="fr-FR" dirty="0" smtClean="0"/>
              <a:t>10 min </a:t>
            </a:r>
            <a:endParaRPr lang="fr-FR" dirty="0"/>
          </a:p>
          <a:p>
            <a:pPr marL="457200" lvl="1" indent="0">
              <a:lnSpc>
                <a:spcPct val="120000"/>
              </a:lnSpc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915395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386</Words>
  <Application>Microsoft Office PowerPoint</Application>
  <PresentationFormat>Grand écran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LE RÔLE DES POLITIQUES PUBLIQUES EN MATIÈRE D’ATTRACTIVITÉ</vt:lpstr>
      <vt:lpstr>Objectifs de l’atelier</vt:lpstr>
      <vt:lpstr>Intervenants de l’atelier</vt:lpstr>
      <vt:lpstr>Organisation de l’atelier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RÔLE DES POLITIQUES PUBLIQUES EN MATIÈRE D’ATTRACTIVITÉ</dc:title>
  <dc:creator>GRESLON Claudie</dc:creator>
  <cp:lastModifiedBy>GRESLON Claudie</cp:lastModifiedBy>
  <cp:revision>4</cp:revision>
  <dcterms:created xsi:type="dcterms:W3CDTF">2022-09-12T12:21:37Z</dcterms:created>
  <dcterms:modified xsi:type="dcterms:W3CDTF">2022-09-12T12:44:00Z</dcterms:modified>
</cp:coreProperties>
</file>