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8879" y="1959428"/>
            <a:ext cx="8233860" cy="1636123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 smtClean="0"/>
              <a:t>Dr Nicolas LONGEAUX</a:t>
            </a:r>
          </a:p>
          <a:p>
            <a:r>
              <a:rPr lang="fr-FR" dirty="0"/>
              <a:t>	</a:t>
            </a:r>
            <a:r>
              <a:rPr lang="fr-FR" dirty="0" smtClean="0"/>
              <a:t>	Conseiller médical -</a:t>
            </a:r>
            <a:r>
              <a:rPr lang="fr-FR" dirty="0"/>
              <a:t> </a:t>
            </a:r>
            <a:r>
              <a:rPr lang="fr-FR" dirty="0" smtClean="0"/>
              <a:t>FHF Occitanie</a:t>
            </a:r>
          </a:p>
          <a:p>
            <a:r>
              <a:rPr lang="fr-FR" sz="4000" dirty="0"/>
              <a:t>	</a:t>
            </a:r>
            <a:r>
              <a:rPr lang="fr-FR" sz="4000" dirty="0" smtClean="0"/>
              <a:t>	PH urgentiste - CH Comminges Pyrénées</a:t>
            </a:r>
            <a:endParaRPr lang="fr-FR" sz="4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10" y="4627563"/>
            <a:ext cx="7416716" cy="1237660"/>
          </a:xfrm>
        </p:spPr>
        <p:txBody>
          <a:bodyPr>
            <a:normAutofit/>
          </a:bodyPr>
          <a:lstStyle/>
          <a:p>
            <a:r>
              <a:rPr lang="fr-FR" b="1" dirty="0" smtClean="0"/>
              <a:t>GOUVERNANCE </a:t>
            </a:r>
            <a:r>
              <a:rPr lang="fr-FR" b="1" dirty="0"/>
              <a:t>MÉDICALE, </a:t>
            </a:r>
            <a:endParaRPr lang="fr-FR" b="1" dirty="0" smtClean="0"/>
          </a:p>
          <a:p>
            <a:r>
              <a:rPr lang="fr-FR" b="1" dirty="0" smtClean="0"/>
              <a:t>FACTEUR</a:t>
            </a:r>
            <a:r>
              <a:rPr lang="fr-FR" b="1" dirty="0"/>
              <a:t> </a:t>
            </a:r>
            <a:r>
              <a:rPr lang="fr-FR" b="1" dirty="0" smtClean="0"/>
              <a:t>D’ÉQUILIBRE </a:t>
            </a:r>
            <a:r>
              <a:rPr lang="fr-FR" b="1" dirty="0"/>
              <a:t>ET D’ATTRACTIVITÉ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7249" y="1294228"/>
            <a:ext cx="6499273" cy="497487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Parmi les nombreux rapports « management et crise </a:t>
            </a:r>
            <a:r>
              <a:rPr lang="fr-FR" dirty="0" err="1" smtClean="0"/>
              <a:t>covid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r>
              <a:rPr lang="fr-FR" dirty="0" smtClean="0"/>
              <a:t>Ecole Polytechnique et CNRS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Dumez </a:t>
            </a:r>
            <a:r>
              <a:rPr lang="fr-FR" dirty="0"/>
              <a:t>Hervé &amp; </a:t>
            </a:r>
            <a:r>
              <a:rPr lang="fr-FR" dirty="0" err="1"/>
              <a:t>Minvielle</a:t>
            </a:r>
            <a:r>
              <a:rPr lang="fr-FR" dirty="0"/>
              <a:t> Étienne (</a:t>
            </a:r>
            <a:r>
              <a:rPr lang="fr-FR" dirty="0" smtClean="0"/>
              <a:t>2020)</a:t>
            </a:r>
          </a:p>
          <a:p>
            <a:pPr marL="0" indent="0">
              <a:buNone/>
            </a:pPr>
            <a:r>
              <a:rPr lang="fr-FR" dirty="0" smtClean="0"/>
              <a:t>« Comment </a:t>
            </a:r>
            <a:r>
              <a:rPr lang="fr-FR" dirty="0"/>
              <a:t>le système hospitalier français </a:t>
            </a:r>
            <a:r>
              <a:rPr lang="fr-FR" dirty="0" err="1"/>
              <a:t>a-t-il</a:t>
            </a:r>
            <a:r>
              <a:rPr lang="fr-FR" dirty="0"/>
              <a:t> géré la crise </a:t>
            </a:r>
            <a:r>
              <a:rPr lang="fr-FR" dirty="0" err="1"/>
              <a:t>Covid</a:t>
            </a:r>
            <a:r>
              <a:rPr lang="fr-FR" dirty="0"/>
              <a:t> 19 </a:t>
            </a:r>
            <a:r>
              <a:rPr lang="fr-FR" dirty="0" smtClean="0"/>
              <a:t>? »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/>
              <a:t>contribution des sciences de gestion. Palaiseau, École polytechnique( i3-CRG)-CNRS, </a:t>
            </a:r>
            <a:r>
              <a:rPr lang="fr-FR" dirty="0" smtClean="0"/>
              <a:t>8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6" y="1069144"/>
            <a:ext cx="3933509" cy="51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95275" y="2108199"/>
            <a:ext cx="11201400" cy="410972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Développer un management de soutien</a:t>
            </a:r>
          </a:p>
          <a:p>
            <a:r>
              <a:rPr lang="fr-FR" dirty="0" smtClean="0"/>
              <a:t>Disparition </a:t>
            </a:r>
            <a:r>
              <a:rPr lang="fr-FR" dirty="0" smtClean="0"/>
              <a:t>des cloisonnements</a:t>
            </a:r>
          </a:p>
          <a:p>
            <a:r>
              <a:rPr lang="fr-FR" dirty="0" smtClean="0"/>
              <a:t>Force du travail en équipe « espaces dialogiques » « objectifs centrés sur la prise en charge des malades »</a:t>
            </a:r>
          </a:p>
          <a:p>
            <a:r>
              <a:rPr lang="fr-FR" dirty="0" smtClean="0"/>
              <a:t>Plan de formation des professionnels, d’évaluation des responsables incluant la dimension managériale</a:t>
            </a:r>
          </a:p>
          <a:p>
            <a:endParaRPr lang="fr-FR" dirty="0"/>
          </a:p>
          <a:p>
            <a:r>
              <a:rPr lang="fr-FR" dirty="0" smtClean="0"/>
              <a:t>Le tout dans un contexte difficile</a:t>
            </a:r>
          </a:p>
          <a:p>
            <a:pPr lvl="1"/>
            <a:r>
              <a:rPr lang="fr-FR" dirty="0" smtClean="0"/>
              <a:t>tension démographique médicale majeure</a:t>
            </a:r>
          </a:p>
          <a:p>
            <a:pPr lvl="1"/>
            <a:r>
              <a:rPr lang="fr-FR" dirty="0" smtClean="0"/>
              <a:t>crise des vocations autour de l’engagement</a:t>
            </a:r>
          </a:p>
          <a:p>
            <a:pPr lvl="1"/>
            <a:r>
              <a:rPr lang="fr-FR" dirty="0" smtClean="0"/>
              <a:t>besoin de se recentrer sur son métier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Parmi leurs 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77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Claire DA DALT sociologue et directrice de CESAM </a:t>
            </a:r>
            <a:r>
              <a:rPr lang="fr-FR" dirty="0" smtClean="0"/>
              <a:t>FORMATION</a:t>
            </a:r>
          </a:p>
          <a:p>
            <a:r>
              <a:rPr lang="fr-FR" dirty="0" smtClean="0"/>
              <a:t>Dr Carine </a:t>
            </a:r>
            <a:r>
              <a:rPr lang="fr-FR" dirty="0" err="1" smtClean="0"/>
              <a:t>Courtault</a:t>
            </a:r>
            <a:r>
              <a:rPr lang="fr-FR" dirty="0" smtClean="0"/>
              <a:t>, PCME du CH Arcachon</a:t>
            </a:r>
          </a:p>
          <a:p>
            <a:r>
              <a:rPr lang="fr-FR" dirty="0" smtClean="0"/>
              <a:t>Dr </a:t>
            </a:r>
            <a:r>
              <a:rPr lang="fr-FR" dirty="0" err="1" smtClean="0"/>
              <a:t>Radoine</a:t>
            </a:r>
            <a:r>
              <a:rPr lang="fr-FR" dirty="0" smtClean="0"/>
              <a:t> </a:t>
            </a:r>
            <a:r>
              <a:rPr lang="fr-FR" dirty="0" err="1" smtClean="0"/>
              <a:t>Haoui</a:t>
            </a:r>
            <a:r>
              <a:rPr lang="fr-FR" dirty="0" smtClean="0"/>
              <a:t>, PH psychiatre CH Béziers, membre de la mission CLARIS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Programme atelier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85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188</Words>
  <Application>Microsoft Office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Longeaux Nicolas</cp:lastModifiedBy>
  <cp:revision>18</cp:revision>
  <dcterms:created xsi:type="dcterms:W3CDTF">2020-12-16T18:30:32Z</dcterms:created>
  <dcterms:modified xsi:type="dcterms:W3CDTF">2022-09-06T14:03:17Z</dcterms:modified>
</cp:coreProperties>
</file>