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7" r:id="rId4"/>
    <p:sldId id="751" r:id="rId5"/>
    <p:sldId id="752" r:id="rId6"/>
    <p:sldId id="259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B967"/>
    <a:srgbClr val="2F9BB7"/>
    <a:srgbClr val="322A7F"/>
    <a:srgbClr val="EA560E"/>
    <a:srgbClr val="DE6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CFA15-E2AF-43AC-9DA5-F40837FA5D84}" v="132" dt="2022-09-02T13:45:12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cher, Mathilde" userId="ed01ab5a-e8e3-4c99-a267-f6c3fc99e947" providerId="ADAL" clId="{2C0CFA15-E2AF-43AC-9DA5-F40837FA5D84}"/>
    <pc:docChg chg="undo custSel addSld delSld modSld addMainMaster delMainMaster">
      <pc:chgData name="Bucher, Mathilde" userId="ed01ab5a-e8e3-4c99-a267-f6c3fc99e947" providerId="ADAL" clId="{2C0CFA15-E2AF-43AC-9DA5-F40837FA5D84}" dt="2022-09-02T13:45:31.180" v="688" actId="1038"/>
      <pc:docMkLst>
        <pc:docMk/>
      </pc:docMkLst>
      <pc:sldChg chg="addSp delSp modSp mod chgLayout">
        <pc:chgData name="Bucher, Mathilde" userId="ed01ab5a-e8e3-4c99-a267-f6c3fc99e947" providerId="ADAL" clId="{2C0CFA15-E2AF-43AC-9DA5-F40837FA5D84}" dt="2022-09-02T13:41:42.119" v="426" actId="14100"/>
        <pc:sldMkLst>
          <pc:docMk/>
          <pc:sldMk cId="4143082354" sldId="257"/>
        </pc:sldMkLst>
        <pc:spChg chg="add del">
          <ac:chgData name="Bucher, Mathilde" userId="ed01ab5a-e8e3-4c99-a267-f6c3fc99e947" providerId="ADAL" clId="{2C0CFA15-E2AF-43AC-9DA5-F40837FA5D84}" dt="2022-09-02T13:05:17.214" v="279" actId="478"/>
          <ac:spMkLst>
            <pc:docMk/>
            <pc:sldMk cId="4143082354" sldId="257"/>
            <ac:spMk id="2" creationId="{424B58F7-AFF6-4866-8E7D-89FBA8EA22C9}"/>
          </ac:spMkLst>
        </pc:spChg>
        <pc:spChg chg="del">
          <ac:chgData name="Bucher, Mathilde" userId="ed01ab5a-e8e3-4c99-a267-f6c3fc99e947" providerId="ADAL" clId="{2C0CFA15-E2AF-43AC-9DA5-F40837FA5D84}" dt="2022-09-02T13:05:15.576" v="278" actId="478"/>
          <ac:spMkLst>
            <pc:docMk/>
            <pc:sldMk cId="4143082354" sldId="257"/>
            <ac:spMk id="3" creationId="{6BEEE42D-5404-4A5C-B4A6-3B4995AC7E1A}"/>
          </ac:spMkLst>
        </pc:spChg>
        <pc:spChg chg="add del mod">
          <ac:chgData name="Bucher, Mathilde" userId="ed01ab5a-e8e3-4c99-a267-f6c3fc99e947" providerId="ADAL" clId="{2C0CFA15-E2AF-43AC-9DA5-F40837FA5D84}" dt="2022-09-02T13:40:26.144" v="312" actId="478"/>
          <ac:spMkLst>
            <pc:docMk/>
            <pc:sldMk cId="4143082354" sldId="257"/>
            <ac:spMk id="5" creationId="{4F99D172-218D-4A72-8565-FD6AB74AC4D3}"/>
          </ac:spMkLst>
        </pc:spChg>
        <pc:spChg chg="add del mod">
          <ac:chgData name="Bucher, Mathilde" userId="ed01ab5a-e8e3-4c99-a267-f6c3fc99e947" providerId="ADAL" clId="{2C0CFA15-E2AF-43AC-9DA5-F40837FA5D84}" dt="2022-09-02T13:40:21.924" v="311" actId="478"/>
          <ac:spMkLst>
            <pc:docMk/>
            <pc:sldMk cId="4143082354" sldId="257"/>
            <ac:spMk id="6" creationId="{A5E8EAF4-D1D0-44C8-80B4-A6263AAFE073}"/>
          </ac:spMkLst>
        </pc:spChg>
        <pc:spChg chg="mod">
          <ac:chgData name="Bucher, Mathilde" userId="ed01ab5a-e8e3-4c99-a267-f6c3fc99e947" providerId="ADAL" clId="{2C0CFA15-E2AF-43AC-9DA5-F40837FA5D84}" dt="2022-09-02T13:41:42.119" v="426" actId="14100"/>
          <ac:spMkLst>
            <pc:docMk/>
            <pc:sldMk cId="4143082354" sldId="257"/>
            <ac:spMk id="7" creationId="{57BE5463-17F0-400E-A281-1C3A706B3740}"/>
          </ac:spMkLst>
        </pc:spChg>
        <pc:spChg chg="mod">
          <ac:chgData name="Bucher, Mathilde" userId="ed01ab5a-e8e3-4c99-a267-f6c3fc99e947" providerId="ADAL" clId="{2C0CFA15-E2AF-43AC-9DA5-F40837FA5D84}" dt="2022-09-02T13:06:25.347" v="285"/>
          <ac:spMkLst>
            <pc:docMk/>
            <pc:sldMk cId="4143082354" sldId="257"/>
            <ac:spMk id="8" creationId="{10F45404-E0C4-44E9-B61E-603F3F6C37CE}"/>
          </ac:spMkLst>
        </pc:spChg>
        <pc:spChg chg="mod">
          <ac:chgData name="Bucher, Mathilde" userId="ed01ab5a-e8e3-4c99-a267-f6c3fc99e947" providerId="ADAL" clId="{2C0CFA15-E2AF-43AC-9DA5-F40837FA5D84}" dt="2022-09-02T13:41:42.119" v="426" actId="14100"/>
          <ac:spMkLst>
            <pc:docMk/>
            <pc:sldMk cId="4143082354" sldId="257"/>
            <ac:spMk id="8" creationId="{2F5EAFE4-DE8C-4049-B017-468BADBFF815}"/>
          </ac:spMkLst>
        </pc:spChg>
        <pc:spChg chg="mod">
          <ac:chgData name="Bucher, Mathilde" userId="ed01ab5a-e8e3-4c99-a267-f6c3fc99e947" providerId="ADAL" clId="{2C0CFA15-E2AF-43AC-9DA5-F40837FA5D84}" dt="2022-09-02T13:41:42.119" v="426" actId="14100"/>
          <ac:spMkLst>
            <pc:docMk/>
            <pc:sldMk cId="4143082354" sldId="257"/>
            <ac:spMk id="9" creationId="{51A7B228-B440-49D5-B543-E3F20FC9B703}"/>
          </ac:spMkLst>
        </pc:spChg>
        <pc:spChg chg="mod">
          <ac:chgData name="Bucher, Mathilde" userId="ed01ab5a-e8e3-4c99-a267-f6c3fc99e947" providerId="ADAL" clId="{2C0CFA15-E2AF-43AC-9DA5-F40837FA5D84}" dt="2022-09-02T13:06:25.347" v="285"/>
          <ac:spMkLst>
            <pc:docMk/>
            <pc:sldMk cId="4143082354" sldId="257"/>
            <ac:spMk id="9" creationId="{EC4B4DF1-FF31-4E71-8385-B9B44C05FAC7}"/>
          </ac:spMkLst>
        </pc:spChg>
        <pc:spChg chg="mod">
          <ac:chgData name="Bucher, Mathilde" userId="ed01ab5a-e8e3-4c99-a267-f6c3fc99e947" providerId="ADAL" clId="{2C0CFA15-E2AF-43AC-9DA5-F40837FA5D84}" dt="2022-09-02T13:41:42.119" v="426" actId="14100"/>
          <ac:spMkLst>
            <pc:docMk/>
            <pc:sldMk cId="4143082354" sldId="257"/>
            <ac:spMk id="10" creationId="{28DAF7AB-FCF4-466F-B653-3C169825FDA9}"/>
          </ac:spMkLst>
        </pc:spChg>
        <pc:spChg chg="mod">
          <ac:chgData name="Bucher, Mathilde" userId="ed01ab5a-e8e3-4c99-a267-f6c3fc99e947" providerId="ADAL" clId="{2C0CFA15-E2AF-43AC-9DA5-F40837FA5D84}" dt="2022-09-02T13:06:25.347" v="285"/>
          <ac:spMkLst>
            <pc:docMk/>
            <pc:sldMk cId="4143082354" sldId="257"/>
            <ac:spMk id="10" creationId="{407348EB-42CA-48AC-8E24-6B131D4E2855}"/>
          </ac:spMkLst>
        </pc:spChg>
        <pc:spChg chg="mod">
          <ac:chgData name="Bucher, Mathilde" userId="ed01ab5a-e8e3-4c99-a267-f6c3fc99e947" providerId="ADAL" clId="{2C0CFA15-E2AF-43AC-9DA5-F40837FA5D84}" dt="2022-09-02T13:06:25.347" v="285"/>
          <ac:spMkLst>
            <pc:docMk/>
            <pc:sldMk cId="4143082354" sldId="257"/>
            <ac:spMk id="11" creationId="{5E818534-D0D8-4CC8-8CBC-D8DE3B56C5DD}"/>
          </ac:spMkLst>
        </pc:spChg>
        <pc:spChg chg="mod">
          <ac:chgData name="Bucher, Mathilde" userId="ed01ab5a-e8e3-4c99-a267-f6c3fc99e947" providerId="ADAL" clId="{2C0CFA15-E2AF-43AC-9DA5-F40837FA5D84}" dt="2022-09-02T13:41:42.119" v="426" actId="14100"/>
          <ac:spMkLst>
            <pc:docMk/>
            <pc:sldMk cId="4143082354" sldId="257"/>
            <ac:spMk id="11" creationId="{94A17F45-2F11-477A-BCEA-973B8EFE653E}"/>
          </ac:spMkLst>
        </pc:spChg>
        <pc:spChg chg="mod">
          <ac:chgData name="Bucher, Mathilde" userId="ed01ab5a-e8e3-4c99-a267-f6c3fc99e947" providerId="ADAL" clId="{2C0CFA15-E2AF-43AC-9DA5-F40837FA5D84}" dt="2022-09-02T13:06:25.347" v="285"/>
          <ac:spMkLst>
            <pc:docMk/>
            <pc:sldMk cId="4143082354" sldId="257"/>
            <ac:spMk id="12" creationId="{35B93EED-986A-4F01-9DC5-82234C7CDEF8}"/>
          </ac:spMkLst>
        </pc:spChg>
        <pc:spChg chg="mod">
          <ac:chgData name="Bucher, Mathilde" userId="ed01ab5a-e8e3-4c99-a267-f6c3fc99e947" providerId="ADAL" clId="{2C0CFA15-E2AF-43AC-9DA5-F40837FA5D84}" dt="2022-09-02T13:41:42.119" v="426" actId="14100"/>
          <ac:spMkLst>
            <pc:docMk/>
            <pc:sldMk cId="4143082354" sldId="257"/>
            <ac:spMk id="12" creationId="{7D909BBC-AA10-4418-9E26-5CA8B10AC9DC}"/>
          </ac:spMkLst>
        </pc:spChg>
        <pc:spChg chg="mod">
          <ac:chgData name="Bucher, Mathilde" userId="ed01ab5a-e8e3-4c99-a267-f6c3fc99e947" providerId="ADAL" clId="{2C0CFA15-E2AF-43AC-9DA5-F40837FA5D84}" dt="2022-09-02T13:41:42.119" v="426" actId="14100"/>
          <ac:spMkLst>
            <pc:docMk/>
            <pc:sldMk cId="4143082354" sldId="257"/>
            <ac:spMk id="13" creationId="{66CC8D2D-0FEF-4184-899F-DB17A621BF40}"/>
          </ac:spMkLst>
        </pc:spChg>
        <pc:spChg chg="mod">
          <ac:chgData name="Bucher, Mathilde" userId="ed01ab5a-e8e3-4c99-a267-f6c3fc99e947" providerId="ADAL" clId="{2C0CFA15-E2AF-43AC-9DA5-F40837FA5D84}" dt="2022-09-02T13:06:25.347" v="285"/>
          <ac:spMkLst>
            <pc:docMk/>
            <pc:sldMk cId="4143082354" sldId="257"/>
            <ac:spMk id="13" creationId="{B63F58BA-3D8B-4338-B12C-E902D58B87C8}"/>
          </ac:spMkLst>
        </pc:spChg>
        <pc:spChg chg="mod">
          <ac:chgData name="Bucher, Mathilde" userId="ed01ab5a-e8e3-4c99-a267-f6c3fc99e947" providerId="ADAL" clId="{2C0CFA15-E2AF-43AC-9DA5-F40837FA5D84}" dt="2022-09-02T13:06:25.347" v="285"/>
          <ac:spMkLst>
            <pc:docMk/>
            <pc:sldMk cId="4143082354" sldId="257"/>
            <ac:spMk id="14" creationId="{5EE7C248-13CB-4E6B-9F71-07E638AC5C06}"/>
          </ac:spMkLst>
        </pc:spChg>
        <pc:spChg chg="add mod">
          <ac:chgData name="Bucher, Mathilde" userId="ed01ab5a-e8e3-4c99-a267-f6c3fc99e947" providerId="ADAL" clId="{2C0CFA15-E2AF-43AC-9DA5-F40837FA5D84}" dt="2022-09-02T13:41:42.119" v="426" actId="14100"/>
          <ac:spMkLst>
            <pc:docMk/>
            <pc:sldMk cId="4143082354" sldId="257"/>
            <ac:spMk id="14" creationId="{E9B8470A-80C2-4C98-BB4F-091B108E1253}"/>
          </ac:spMkLst>
        </pc:spChg>
        <pc:spChg chg="add mod">
          <ac:chgData name="Bucher, Mathilde" userId="ed01ab5a-e8e3-4c99-a267-f6c3fc99e947" providerId="ADAL" clId="{2C0CFA15-E2AF-43AC-9DA5-F40837FA5D84}" dt="2022-09-02T13:41:42.119" v="426" actId="14100"/>
          <ac:spMkLst>
            <pc:docMk/>
            <pc:sldMk cId="4143082354" sldId="257"/>
            <ac:spMk id="16" creationId="{ED12734B-2015-4FBC-804B-9277AF7BB2C5}"/>
          </ac:spMkLst>
        </pc:spChg>
        <pc:spChg chg="add mod">
          <ac:chgData name="Bucher, Mathilde" userId="ed01ab5a-e8e3-4c99-a267-f6c3fc99e947" providerId="ADAL" clId="{2C0CFA15-E2AF-43AC-9DA5-F40837FA5D84}" dt="2022-09-02T13:41:42.119" v="426" actId="14100"/>
          <ac:spMkLst>
            <pc:docMk/>
            <pc:sldMk cId="4143082354" sldId="257"/>
            <ac:spMk id="25" creationId="{02E76AB9-FC23-42A9-915A-90B759413673}"/>
          </ac:spMkLst>
        </pc:spChg>
        <pc:grpChg chg="add mod">
          <ac:chgData name="Bucher, Mathilde" userId="ed01ab5a-e8e3-4c99-a267-f6c3fc99e947" providerId="ADAL" clId="{2C0CFA15-E2AF-43AC-9DA5-F40837FA5D84}" dt="2022-09-02T13:41:42.119" v="426" actId="14100"/>
          <ac:grpSpMkLst>
            <pc:docMk/>
            <pc:sldMk cId="4143082354" sldId="257"/>
            <ac:grpSpMk id="4" creationId="{E7FA1E45-866C-4527-AC3A-9B009C52B59B}"/>
          </ac:grpSpMkLst>
        </pc:grpChg>
        <pc:grpChg chg="add del mod">
          <ac:chgData name="Bucher, Mathilde" userId="ed01ab5a-e8e3-4c99-a267-f6c3fc99e947" providerId="ADAL" clId="{2C0CFA15-E2AF-43AC-9DA5-F40837FA5D84}" dt="2022-09-02T13:06:29.508" v="286"/>
          <ac:grpSpMkLst>
            <pc:docMk/>
            <pc:sldMk cId="4143082354" sldId="257"/>
            <ac:grpSpMk id="7" creationId="{0ED98FC8-527B-4DFC-AAE9-E57C5643ADBF}"/>
          </ac:grpSpMkLst>
        </pc:grpChg>
        <pc:picChg chg="add del mod">
          <ac:chgData name="Bucher, Mathilde" userId="ed01ab5a-e8e3-4c99-a267-f6c3fc99e947" providerId="ADAL" clId="{2C0CFA15-E2AF-43AC-9DA5-F40837FA5D84}" dt="2022-09-02T13:05:11.904" v="277"/>
          <ac:picMkLst>
            <pc:docMk/>
            <pc:sldMk cId="4143082354" sldId="257"/>
            <ac:picMk id="4" creationId="{BDD0D1A6-D29E-435A-B65F-2A7781B8ECB6}"/>
          </ac:picMkLst>
        </pc:picChg>
        <pc:picChg chg="add mod">
          <ac:chgData name="Bucher, Mathilde" userId="ed01ab5a-e8e3-4c99-a267-f6c3fc99e947" providerId="ADAL" clId="{2C0CFA15-E2AF-43AC-9DA5-F40837FA5D84}" dt="2022-09-02T13:41:42.119" v="426" actId="14100"/>
          <ac:picMkLst>
            <pc:docMk/>
            <pc:sldMk cId="4143082354" sldId="257"/>
            <ac:picMk id="15" creationId="{1B9B416C-41BE-474C-9B2D-2345A7B273A7}"/>
          </ac:picMkLst>
        </pc:picChg>
        <pc:picChg chg="add del mod">
          <ac:chgData name="Bucher, Mathilde" userId="ed01ab5a-e8e3-4c99-a267-f6c3fc99e947" providerId="ADAL" clId="{2C0CFA15-E2AF-43AC-9DA5-F40837FA5D84}" dt="2022-09-02T13:07:08.236" v="288"/>
          <ac:picMkLst>
            <pc:docMk/>
            <pc:sldMk cId="4143082354" sldId="257"/>
            <ac:picMk id="15" creationId="{254B646A-CFBE-4841-8F3C-54C9E3F0522C}"/>
          </ac:picMkLst>
        </pc:picChg>
        <pc:picChg chg="add mod">
          <ac:chgData name="Bucher, Mathilde" userId="ed01ab5a-e8e3-4c99-a267-f6c3fc99e947" providerId="ADAL" clId="{2C0CFA15-E2AF-43AC-9DA5-F40837FA5D84}" dt="2022-09-02T13:41:42.119" v="426" actId="14100"/>
          <ac:picMkLst>
            <pc:docMk/>
            <pc:sldMk cId="4143082354" sldId="257"/>
            <ac:picMk id="17" creationId="{E2E5FC85-E15D-4F6B-BBF8-4EF39233B11F}"/>
          </ac:picMkLst>
        </pc:picChg>
        <pc:picChg chg="add mod">
          <ac:chgData name="Bucher, Mathilde" userId="ed01ab5a-e8e3-4c99-a267-f6c3fc99e947" providerId="ADAL" clId="{2C0CFA15-E2AF-43AC-9DA5-F40837FA5D84}" dt="2022-09-02T13:41:42.119" v="426" actId="14100"/>
          <ac:picMkLst>
            <pc:docMk/>
            <pc:sldMk cId="4143082354" sldId="257"/>
            <ac:picMk id="18" creationId="{6E2C8370-3981-46DD-9B97-24BDD2EFC609}"/>
          </ac:picMkLst>
        </pc:picChg>
        <pc:picChg chg="add mod">
          <ac:chgData name="Bucher, Mathilde" userId="ed01ab5a-e8e3-4c99-a267-f6c3fc99e947" providerId="ADAL" clId="{2C0CFA15-E2AF-43AC-9DA5-F40837FA5D84}" dt="2022-09-02T13:41:42.119" v="426" actId="14100"/>
          <ac:picMkLst>
            <pc:docMk/>
            <pc:sldMk cId="4143082354" sldId="257"/>
            <ac:picMk id="19" creationId="{4EC69C58-C091-4499-86AD-86FB8CC7C6FF}"/>
          </ac:picMkLst>
        </pc:picChg>
        <pc:picChg chg="add mod">
          <ac:chgData name="Bucher, Mathilde" userId="ed01ab5a-e8e3-4c99-a267-f6c3fc99e947" providerId="ADAL" clId="{2C0CFA15-E2AF-43AC-9DA5-F40837FA5D84}" dt="2022-09-02T13:41:42.119" v="426" actId="14100"/>
          <ac:picMkLst>
            <pc:docMk/>
            <pc:sldMk cId="4143082354" sldId="257"/>
            <ac:picMk id="20" creationId="{DCA07D5E-D062-4375-BCAA-9FA0ECFD7981}"/>
          </ac:picMkLst>
        </pc:picChg>
        <pc:picChg chg="add mod">
          <ac:chgData name="Bucher, Mathilde" userId="ed01ab5a-e8e3-4c99-a267-f6c3fc99e947" providerId="ADAL" clId="{2C0CFA15-E2AF-43AC-9DA5-F40837FA5D84}" dt="2022-09-02T13:41:42.119" v="426" actId="14100"/>
          <ac:picMkLst>
            <pc:docMk/>
            <pc:sldMk cId="4143082354" sldId="257"/>
            <ac:picMk id="21" creationId="{C177ECD3-2676-4618-90A3-0678B2AD4541}"/>
          </ac:picMkLst>
        </pc:picChg>
        <pc:picChg chg="add mod">
          <ac:chgData name="Bucher, Mathilde" userId="ed01ab5a-e8e3-4c99-a267-f6c3fc99e947" providerId="ADAL" clId="{2C0CFA15-E2AF-43AC-9DA5-F40837FA5D84}" dt="2022-09-02T13:41:42.119" v="426" actId="14100"/>
          <ac:picMkLst>
            <pc:docMk/>
            <pc:sldMk cId="4143082354" sldId="257"/>
            <ac:picMk id="22" creationId="{4D744BD7-4562-4F4A-97F7-E30C72C10181}"/>
          </ac:picMkLst>
        </pc:picChg>
        <pc:picChg chg="add mod">
          <ac:chgData name="Bucher, Mathilde" userId="ed01ab5a-e8e3-4c99-a267-f6c3fc99e947" providerId="ADAL" clId="{2C0CFA15-E2AF-43AC-9DA5-F40837FA5D84}" dt="2022-09-02T13:41:42.119" v="426" actId="14100"/>
          <ac:picMkLst>
            <pc:docMk/>
            <pc:sldMk cId="4143082354" sldId="257"/>
            <ac:picMk id="23" creationId="{1AF5417E-23B7-41AF-A2DC-FF823D64134F}"/>
          </ac:picMkLst>
        </pc:picChg>
        <pc:picChg chg="add mod">
          <ac:chgData name="Bucher, Mathilde" userId="ed01ab5a-e8e3-4c99-a267-f6c3fc99e947" providerId="ADAL" clId="{2C0CFA15-E2AF-43AC-9DA5-F40837FA5D84}" dt="2022-09-02T13:41:42.119" v="426" actId="14100"/>
          <ac:picMkLst>
            <pc:docMk/>
            <pc:sldMk cId="4143082354" sldId="257"/>
            <ac:picMk id="24" creationId="{2161C9A4-97B1-49EE-B10C-6F9CD8AE1515}"/>
          </ac:picMkLst>
        </pc:picChg>
      </pc:sldChg>
      <pc:sldChg chg="addSp modSp mod">
        <pc:chgData name="Bucher, Mathilde" userId="ed01ab5a-e8e3-4c99-a267-f6c3fc99e947" providerId="ADAL" clId="{2C0CFA15-E2AF-43AC-9DA5-F40837FA5D84}" dt="2022-09-02T13:04:30.003" v="275" actId="14100"/>
        <pc:sldMkLst>
          <pc:docMk/>
          <pc:sldMk cId="1528420065" sldId="260"/>
        </pc:sldMkLst>
        <pc:spChg chg="mod">
          <ac:chgData name="Bucher, Mathilde" userId="ed01ab5a-e8e3-4c99-a267-f6c3fc99e947" providerId="ADAL" clId="{2C0CFA15-E2AF-43AC-9DA5-F40837FA5D84}" dt="2022-09-02T13:03:00.059" v="268" actId="27636"/>
          <ac:spMkLst>
            <pc:docMk/>
            <pc:sldMk cId="1528420065" sldId="260"/>
            <ac:spMk id="2" creationId="{FDF2E110-29AF-47C1-BF70-D1912C63ABA9}"/>
          </ac:spMkLst>
        </pc:spChg>
        <pc:spChg chg="mod">
          <ac:chgData name="Bucher, Mathilde" userId="ed01ab5a-e8e3-4c99-a267-f6c3fc99e947" providerId="ADAL" clId="{2C0CFA15-E2AF-43AC-9DA5-F40837FA5D84}" dt="2022-09-02T13:03:27.936" v="272" actId="14100"/>
          <ac:spMkLst>
            <pc:docMk/>
            <pc:sldMk cId="1528420065" sldId="260"/>
            <ac:spMk id="3" creationId="{6DBD5EC8-0539-4056-AC16-7E555AB57903}"/>
          </ac:spMkLst>
        </pc:spChg>
        <pc:picChg chg="add mod">
          <ac:chgData name="Bucher, Mathilde" userId="ed01ab5a-e8e3-4c99-a267-f6c3fc99e947" providerId="ADAL" clId="{2C0CFA15-E2AF-43AC-9DA5-F40837FA5D84}" dt="2022-09-02T13:04:30.003" v="275" actId="14100"/>
          <ac:picMkLst>
            <pc:docMk/>
            <pc:sldMk cId="1528420065" sldId="260"/>
            <ac:picMk id="4" creationId="{CA4406E3-7A17-4611-8027-79C21CB7BB6D}"/>
          </ac:picMkLst>
        </pc:picChg>
      </pc:sldChg>
      <pc:sldChg chg="addSp delSp modSp add del mod modClrScheme chgLayout">
        <pc:chgData name="Bucher, Mathilde" userId="ed01ab5a-e8e3-4c99-a267-f6c3fc99e947" providerId="ADAL" clId="{2C0CFA15-E2AF-43AC-9DA5-F40837FA5D84}" dt="2022-09-02T13:29:13.854" v="310" actId="2696"/>
        <pc:sldMkLst>
          <pc:docMk/>
          <pc:sldMk cId="3029835986" sldId="750"/>
        </pc:sldMkLst>
        <pc:spChg chg="add del mod ord">
          <ac:chgData name="Bucher, Mathilde" userId="ed01ab5a-e8e3-4c99-a267-f6c3fc99e947" providerId="ADAL" clId="{2C0CFA15-E2AF-43AC-9DA5-F40837FA5D84}" dt="2022-09-02T13:08:02.910" v="294" actId="700"/>
          <ac:spMkLst>
            <pc:docMk/>
            <pc:sldMk cId="3029835986" sldId="750"/>
            <ac:spMk id="12" creationId="{18F36747-C6F8-4D1C-A403-5515149EBB83}"/>
          </ac:spMkLst>
        </pc:spChg>
        <pc:spChg chg="add del mod ord">
          <ac:chgData name="Bucher, Mathilde" userId="ed01ab5a-e8e3-4c99-a267-f6c3fc99e947" providerId="ADAL" clId="{2C0CFA15-E2AF-43AC-9DA5-F40837FA5D84}" dt="2022-09-02T13:08:02.910" v="294" actId="700"/>
          <ac:spMkLst>
            <pc:docMk/>
            <pc:sldMk cId="3029835986" sldId="750"/>
            <ac:spMk id="13" creationId="{D13C85FE-07FB-4094-8702-A70E4FA4ABCF}"/>
          </ac:spMkLst>
        </pc:spChg>
        <pc:grpChg chg="mod">
          <ac:chgData name="Bucher, Mathilde" userId="ed01ab5a-e8e3-4c99-a267-f6c3fc99e947" providerId="ADAL" clId="{2C0CFA15-E2AF-43AC-9DA5-F40837FA5D84}" dt="2022-09-02T13:28:56.527" v="307" actId="14100"/>
          <ac:grpSpMkLst>
            <pc:docMk/>
            <pc:sldMk cId="3029835986" sldId="750"/>
            <ac:grpSpMk id="4" creationId="{00000000-0000-0000-0000-000000000000}"/>
          </ac:grpSpMkLst>
        </pc:grpChg>
      </pc:sldChg>
      <pc:sldChg chg="addSp delSp modSp new mod setBg">
        <pc:chgData name="Bucher, Mathilde" userId="ed01ab5a-e8e3-4c99-a267-f6c3fc99e947" providerId="ADAL" clId="{2C0CFA15-E2AF-43AC-9DA5-F40837FA5D84}" dt="2022-09-02T13:43:18.920" v="499" actId="14100"/>
        <pc:sldMkLst>
          <pc:docMk/>
          <pc:sldMk cId="3997097334" sldId="751"/>
        </pc:sldMkLst>
        <pc:spChg chg="del">
          <ac:chgData name="Bucher, Mathilde" userId="ed01ab5a-e8e3-4c99-a267-f6c3fc99e947" providerId="ADAL" clId="{2C0CFA15-E2AF-43AC-9DA5-F40837FA5D84}" dt="2022-09-02T13:42:17.767" v="428" actId="478"/>
          <ac:spMkLst>
            <pc:docMk/>
            <pc:sldMk cId="3997097334" sldId="751"/>
            <ac:spMk id="2" creationId="{DE13EB76-3C8E-4B16-8F94-BB16C7D16CA9}"/>
          </ac:spMkLst>
        </pc:spChg>
        <pc:spChg chg="del">
          <ac:chgData name="Bucher, Mathilde" userId="ed01ab5a-e8e3-4c99-a267-f6c3fc99e947" providerId="ADAL" clId="{2C0CFA15-E2AF-43AC-9DA5-F40837FA5D84}" dt="2022-09-02T13:42:14" v="427" actId="478"/>
          <ac:spMkLst>
            <pc:docMk/>
            <pc:sldMk cId="3997097334" sldId="751"/>
            <ac:spMk id="3" creationId="{D19FFB51-AC8B-40E7-A576-0FC23ABEE417}"/>
          </ac:spMkLst>
        </pc:spChg>
        <pc:picChg chg="add mod">
          <ac:chgData name="Bucher, Mathilde" userId="ed01ab5a-e8e3-4c99-a267-f6c3fc99e947" providerId="ADAL" clId="{2C0CFA15-E2AF-43AC-9DA5-F40837FA5D84}" dt="2022-09-02T13:43:18.920" v="499" actId="14100"/>
          <ac:picMkLst>
            <pc:docMk/>
            <pc:sldMk cId="3997097334" sldId="751"/>
            <ac:picMk id="4" creationId="{F9AABFF0-98EE-4101-A87E-A79089D6B838}"/>
          </ac:picMkLst>
        </pc:picChg>
        <pc:picChg chg="add mod">
          <ac:chgData name="Bucher, Mathilde" userId="ed01ab5a-e8e3-4c99-a267-f6c3fc99e947" providerId="ADAL" clId="{2C0CFA15-E2AF-43AC-9DA5-F40837FA5D84}" dt="2022-09-02T13:43:13.240" v="498" actId="1038"/>
          <ac:picMkLst>
            <pc:docMk/>
            <pc:sldMk cId="3997097334" sldId="751"/>
            <ac:picMk id="5" creationId="{9B6FC1C6-8D04-4154-9D02-2EF7F6533DCB}"/>
          </ac:picMkLst>
        </pc:picChg>
      </pc:sldChg>
      <pc:sldChg chg="addSp delSp modSp new mod setBg">
        <pc:chgData name="Bucher, Mathilde" userId="ed01ab5a-e8e3-4c99-a267-f6c3fc99e947" providerId="ADAL" clId="{2C0CFA15-E2AF-43AC-9DA5-F40837FA5D84}" dt="2022-09-02T13:45:31.180" v="688" actId="1038"/>
        <pc:sldMkLst>
          <pc:docMk/>
          <pc:sldMk cId="1627334739" sldId="752"/>
        </pc:sldMkLst>
        <pc:spChg chg="del">
          <ac:chgData name="Bucher, Mathilde" userId="ed01ab5a-e8e3-4c99-a267-f6c3fc99e947" providerId="ADAL" clId="{2C0CFA15-E2AF-43AC-9DA5-F40837FA5D84}" dt="2022-09-02T13:43:38.989" v="502" actId="478"/>
          <ac:spMkLst>
            <pc:docMk/>
            <pc:sldMk cId="1627334739" sldId="752"/>
            <ac:spMk id="2" creationId="{B3D5AB9A-B6A5-4E4A-9964-B126CE18B64A}"/>
          </ac:spMkLst>
        </pc:spChg>
        <pc:spChg chg="del">
          <ac:chgData name="Bucher, Mathilde" userId="ed01ab5a-e8e3-4c99-a267-f6c3fc99e947" providerId="ADAL" clId="{2C0CFA15-E2AF-43AC-9DA5-F40837FA5D84}" dt="2022-09-02T13:43:37.607" v="501" actId="478"/>
          <ac:spMkLst>
            <pc:docMk/>
            <pc:sldMk cId="1627334739" sldId="752"/>
            <ac:spMk id="3" creationId="{D06170E8-F887-4F32-92C9-CF056FA41395}"/>
          </ac:spMkLst>
        </pc:spChg>
        <pc:picChg chg="add del mod ord">
          <ac:chgData name="Bucher, Mathilde" userId="ed01ab5a-e8e3-4c99-a267-f6c3fc99e947" providerId="ADAL" clId="{2C0CFA15-E2AF-43AC-9DA5-F40837FA5D84}" dt="2022-09-02T13:45:07.976" v="603"/>
          <ac:picMkLst>
            <pc:docMk/>
            <pc:sldMk cId="1627334739" sldId="752"/>
            <ac:picMk id="4" creationId="{BED66480-ABDE-45AC-AA0F-384892D69C98}"/>
          </ac:picMkLst>
        </pc:picChg>
        <pc:picChg chg="add del mod ord">
          <ac:chgData name="Bucher, Mathilde" userId="ed01ab5a-e8e3-4c99-a267-f6c3fc99e947" providerId="ADAL" clId="{2C0CFA15-E2AF-43AC-9DA5-F40837FA5D84}" dt="2022-09-02T13:45:07.976" v="603"/>
          <ac:picMkLst>
            <pc:docMk/>
            <pc:sldMk cId="1627334739" sldId="752"/>
            <ac:picMk id="5" creationId="{5A4693E1-9B04-4949-994D-2BAE1FCD7F41}"/>
          </ac:picMkLst>
        </pc:picChg>
        <pc:picChg chg="add del mod">
          <ac:chgData name="Bucher, Mathilde" userId="ed01ab5a-e8e3-4c99-a267-f6c3fc99e947" providerId="ADAL" clId="{2C0CFA15-E2AF-43AC-9DA5-F40837FA5D84}" dt="2022-09-02T13:45:07.976" v="603"/>
          <ac:picMkLst>
            <pc:docMk/>
            <pc:sldMk cId="1627334739" sldId="752"/>
            <ac:picMk id="6" creationId="{4FAC2785-88E8-4DCA-AF11-35C3D7FAC344}"/>
          </ac:picMkLst>
        </pc:picChg>
        <pc:picChg chg="add del mod">
          <ac:chgData name="Bucher, Mathilde" userId="ed01ab5a-e8e3-4c99-a267-f6c3fc99e947" providerId="ADAL" clId="{2C0CFA15-E2AF-43AC-9DA5-F40837FA5D84}" dt="2022-09-02T13:45:07.976" v="603"/>
          <ac:picMkLst>
            <pc:docMk/>
            <pc:sldMk cId="1627334739" sldId="752"/>
            <ac:picMk id="7" creationId="{DCFB1108-7541-4E75-9D22-948BAF988EEC}"/>
          </ac:picMkLst>
        </pc:picChg>
        <pc:picChg chg="add del mod ord">
          <ac:chgData name="Bucher, Mathilde" userId="ed01ab5a-e8e3-4c99-a267-f6c3fc99e947" providerId="ADAL" clId="{2C0CFA15-E2AF-43AC-9DA5-F40837FA5D84}" dt="2022-09-02T13:45:07.976" v="603"/>
          <ac:picMkLst>
            <pc:docMk/>
            <pc:sldMk cId="1627334739" sldId="752"/>
            <ac:picMk id="8" creationId="{149646DA-3FF3-4843-AE0E-041AA0F7D6B0}"/>
          </ac:picMkLst>
        </pc:picChg>
        <pc:picChg chg="add del mod ord">
          <ac:chgData name="Bucher, Mathilde" userId="ed01ab5a-e8e3-4c99-a267-f6c3fc99e947" providerId="ADAL" clId="{2C0CFA15-E2AF-43AC-9DA5-F40837FA5D84}" dt="2022-09-02T13:45:07.976" v="603"/>
          <ac:picMkLst>
            <pc:docMk/>
            <pc:sldMk cId="1627334739" sldId="752"/>
            <ac:picMk id="9" creationId="{8A4C16C1-6586-45DD-8471-02F4FE7DF89D}"/>
          </ac:picMkLst>
        </pc:picChg>
        <pc:picChg chg="add del mod">
          <ac:chgData name="Bucher, Mathilde" userId="ed01ab5a-e8e3-4c99-a267-f6c3fc99e947" providerId="ADAL" clId="{2C0CFA15-E2AF-43AC-9DA5-F40837FA5D84}" dt="2022-09-02T13:45:07.976" v="603"/>
          <ac:picMkLst>
            <pc:docMk/>
            <pc:sldMk cId="1627334739" sldId="752"/>
            <ac:picMk id="10" creationId="{BC9092F1-56B1-4344-9112-F99AB44730F3}"/>
          </ac:picMkLst>
        </pc:picChg>
        <pc:picChg chg="add del mod ord">
          <ac:chgData name="Bucher, Mathilde" userId="ed01ab5a-e8e3-4c99-a267-f6c3fc99e947" providerId="ADAL" clId="{2C0CFA15-E2AF-43AC-9DA5-F40837FA5D84}" dt="2022-09-02T13:45:07.976" v="603"/>
          <ac:picMkLst>
            <pc:docMk/>
            <pc:sldMk cId="1627334739" sldId="752"/>
            <ac:picMk id="11" creationId="{6880EB82-FE7D-4E57-B2B6-02C7A9FE5C39}"/>
          </ac:picMkLst>
        </pc:picChg>
        <pc:picChg chg="add mod">
          <ac:chgData name="Bucher, Mathilde" userId="ed01ab5a-e8e3-4c99-a267-f6c3fc99e947" providerId="ADAL" clId="{2C0CFA15-E2AF-43AC-9DA5-F40837FA5D84}" dt="2022-09-02T13:45:31.180" v="688" actId="1038"/>
          <ac:picMkLst>
            <pc:docMk/>
            <pc:sldMk cId="1627334739" sldId="752"/>
            <ac:picMk id="12" creationId="{0AFAB3BB-38E5-4C50-89A8-960D44569F22}"/>
          </ac:picMkLst>
        </pc:picChg>
        <pc:picChg chg="add mod">
          <ac:chgData name="Bucher, Mathilde" userId="ed01ab5a-e8e3-4c99-a267-f6c3fc99e947" providerId="ADAL" clId="{2C0CFA15-E2AF-43AC-9DA5-F40837FA5D84}" dt="2022-09-02T13:45:31.180" v="688" actId="1038"/>
          <ac:picMkLst>
            <pc:docMk/>
            <pc:sldMk cId="1627334739" sldId="752"/>
            <ac:picMk id="13" creationId="{58F26147-C91E-43A1-A16E-C5C74A0B607C}"/>
          </ac:picMkLst>
        </pc:picChg>
        <pc:picChg chg="add mod">
          <ac:chgData name="Bucher, Mathilde" userId="ed01ab5a-e8e3-4c99-a267-f6c3fc99e947" providerId="ADAL" clId="{2C0CFA15-E2AF-43AC-9DA5-F40837FA5D84}" dt="2022-09-02T13:45:31.180" v="688" actId="1038"/>
          <ac:picMkLst>
            <pc:docMk/>
            <pc:sldMk cId="1627334739" sldId="752"/>
            <ac:picMk id="14" creationId="{CB31D417-7A1A-4089-83C5-AE281D30A8E6}"/>
          </ac:picMkLst>
        </pc:picChg>
        <pc:picChg chg="add mod">
          <ac:chgData name="Bucher, Mathilde" userId="ed01ab5a-e8e3-4c99-a267-f6c3fc99e947" providerId="ADAL" clId="{2C0CFA15-E2AF-43AC-9DA5-F40837FA5D84}" dt="2022-09-02T13:45:31.180" v="688" actId="1038"/>
          <ac:picMkLst>
            <pc:docMk/>
            <pc:sldMk cId="1627334739" sldId="752"/>
            <ac:picMk id="15" creationId="{10FA56B1-CDDD-495D-933F-DD9D4FA45D59}"/>
          </ac:picMkLst>
        </pc:picChg>
        <pc:picChg chg="add mod">
          <ac:chgData name="Bucher, Mathilde" userId="ed01ab5a-e8e3-4c99-a267-f6c3fc99e947" providerId="ADAL" clId="{2C0CFA15-E2AF-43AC-9DA5-F40837FA5D84}" dt="2022-09-02T13:45:31.180" v="688" actId="1038"/>
          <ac:picMkLst>
            <pc:docMk/>
            <pc:sldMk cId="1627334739" sldId="752"/>
            <ac:picMk id="16" creationId="{C3071DAD-0E37-4532-BCD5-6527BB1B94E6}"/>
          </ac:picMkLst>
        </pc:picChg>
        <pc:picChg chg="add mod">
          <ac:chgData name="Bucher, Mathilde" userId="ed01ab5a-e8e3-4c99-a267-f6c3fc99e947" providerId="ADAL" clId="{2C0CFA15-E2AF-43AC-9DA5-F40837FA5D84}" dt="2022-09-02T13:45:31.180" v="688" actId="1038"/>
          <ac:picMkLst>
            <pc:docMk/>
            <pc:sldMk cId="1627334739" sldId="752"/>
            <ac:picMk id="17" creationId="{56159BB7-8CCC-47D7-9A56-5C6DF5323FBA}"/>
          </ac:picMkLst>
        </pc:picChg>
        <pc:picChg chg="add mod">
          <ac:chgData name="Bucher, Mathilde" userId="ed01ab5a-e8e3-4c99-a267-f6c3fc99e947" providerId="ADAL" clId="{2C0CFA15-E2AF-43AC-9DA5-F40837FA5D84}" dt="2022-09-02T13:45:31.180" v="688" actId="1038"/>
          <ac:picMkLst>
            <pc:docMk/>
            <pc:sldMk cId="1627334739" sldId="752"/>
            <ac:picMk id="18" creationId="{650BFD4E-580A-4E84-8CCF-AFBDF140CBA5}"/>
          </ac:picMkLst>
        </pc:picChg>
        <pc:picChg chg="add mod">
          <ac:chgData name="Bucher, Mathilde" userId="ed01ab5a-e8e3-4c99-a267-f6c3fc99e947" providerId="ADAL" clId="{2C0CFA15-E2AF-43AC-9DA5-F40837FA5D84}" dt="2022-09-02T13:45:31.180" v="688" actId="1038"/>
          <ac:picMkLst>
            <pc:docMk/>
            <pc:sldMk cId="1627334739" sldId="752"/>
            <ac:picMk id="19" creationId="{B80DA864-B2F3-4107-8F45-46F909AB16B9}"/>
          </ac:picMkLst>
        </pc:picChg>
      </pc:sldChg>
      <pc:sldMasterChg chg="add del addSldLayout delSldLayout">
        <pc:chgData name="Bucher, Mathilde" userId="ed01ab5a-e8e3-4c99-a267-f6c3fc99e947" providerId="ADAL" clId="{2C0CFA15-E2AF-43AC-9DA5-F40837FA5D84}" dt="2022-09-02T13:29:13.854" v="310" actId="2696"/>
        <pc:sldMasterMkLst>
          <pc:docMk/>
          <pc:sldMasterMk cId="4180029934" sldId="2147483665"/>
        </pc:sldMasterMkLst>
        <pc:sldLayoutChg chg="add del">
          <pc:chgData name="Bucher, Mathilde" userId="ed01ab5a-e8e3-4c99-a267-f6c3fc99e947" providerId="ADAL" clId="{2C0CFA15-E2AF-43AC-9DA5-F40837FA5D84}" dt="2022-09-02T13:29:13.854" v="310" actId="2696"/>
          <pc:sldLayoutMkLst>
            <pc:docMk/>
            <pc:sldMasterMk cId="4180029934" sldId="2147483665"/>
            <pc:sldLayoutMk cId="2457113113" sldId="2147483666"/>
          </pc:sldLayoutMkLst>
        </pc:sldLayoutChg>
        <pc:sldLayoutChg chg="add del">
          <pc:chgData name="Bucher, Mathilde" userId="ed01ab5a-e8e3-4c99-a267-f6c3fc99e947" providerId="ADAL" clId="{2C0CFA15-E2AF-43AC-9DA5-F40837FA5D84}" dt="2022-09-02T13:29:13.854" v="310" actId="2696"/>
          <pc:sldLayoutMkLst>
            <pc:docMk/>
            <pc:sldMasterMk cId="4180029934" sldId="2147483665"/>
            <pc:sldLayoutMk cId="778833499" sldId="2147483667"/>
          </pc:sldLayoutMkLst>
        </pc:sldLayoutChg>
        <pc:sldLayoutChg chg="add del">
          <pc:chgData name="Bucher, Mathilde" userId="ed01ab5a-e8e3-4c99-a267-f6c3fc99e947" providerId="ADAL" clId="{2C0CFA15-E2AF-43AC-9DA5-F40837FA5D84}" dt="2022-09-02T13:29:13.854" v="310" actId="2696"/>
          <pc:sldLayoutMkLst>
            <pc:docMk/>
            <pc:sldMasterMk cId="4180029934" sldId="2147483665"/>
            <pc:sldLayoutMk cId="723383250" sldId="2147483668"/>
          </pc:sldLayoutMkLst>
        </pc:sldLayoutChg>
        <pc:sldLayoutChg chg="add del">
          <pc:chgData name="Bucher, Mathilde" userId="ed01ab5a-e8e3-4c99-a267-f6c3fc99e947" providerId="ADAL" clId="{2C0CFA15-E2AF-43AC-9DA5-F40837FA5D84}" dt="2022-09-02T13:29:13.854" v="310" actId="2696"/>
          <pc:sldLayoutMkLst>
            <pc:docMk/>
            <pc:sldMasterMk cId="4180029934" sldId="2147483665"/>
            <pc:sldLayoutMk cId="2621888798" sldId="2147483669"/>
          </pc:sldLayoutMkLst>
        </pc:sldLayoutChg>
        <pc:sldLayoutChg chg="add del">
          <pc:chgData name="Bucher, Mathilde" userId="ed01ab5a-e8e3-4c99-a267-f6c3fc99e947" providerId="ADAL" clId="{2C0CFA15-E2AF-43AC-9DA5-F40837FA5D84}" dt="2022-09-02T13:29:13.854" v="310" actId="2696"/>
          <pc:sldLayoutMkLst>
            <pc:docMk/>
            <pc:sldMasterMk cId="4180029934" sldId="2147483665"/>
            <pc:sldLayoutMk cId="2758320099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6FD1-A0EA-4920-9891-EA36D9860535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28D54-F2B2-47A9-B4CB-23F060EC66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99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6BD4A7-C00E-4E9D-96E2-8C56A0EA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DC0FC3-FF49-4297-826D-D4B34FD5F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"/>
            <a:ext cx="12200479" cy="6853236"/>
          </a:xfrm>
          <a:prstGeom prst="rect">
            <a:avLst/>
          </a:prstGeom>
        </p:spPr>
      </p:pic>
      <p:sp>
        <p:nvSpPr>
          <p:cNvPr id="10" name="Shape 12">
            <a:extLst>
              <a:ext uri="{FF2B5EF4-FFF2-40B4-BE49-F238E27FC236}">
                <a16:creationId xmlns:a16="http://schemas.microsoft.com/office/drawing/2014/main" id="{252F9307-26A2-49D6-9641-D94D375DB070}"/>
              </a:ext>
            </a:extLst>
          </p:cNvPr>
          <p:cNvSpPr/>
          <p:nvPr userDrawn="1"/>
        </p:nvSpPr>
        <p:spPr>
          <a:xfrm>
            <a:off x="1950847" y="2705100"/>
            <a:ext cx="373253" cy="377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9BB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>
              <a:solidFill>
                <a:srgbClr val="2F9BB7"/>
              </a:solidFill>
            </a:endParaRPr>
          </a:p>
        </p:txBody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id="{445F7F2F-2BAB-4532-8767-AEA006B33651}"/>
              </a:ext>
            </a:extLst>
          </p:cNvPr>
          <p:cNvSpPr/>
          <p:nvPr userDrawn="1"/>
        </p:nvSpPr>
        <p:spPr>
          <a:xfrm>
            <a:off x="2137473" y="4281620"/>
            <a:ext cx="1062176" cy="93232"/>
          </a:xfrm>
          <a:prstGeom prst="rect">
            <a:avLst/>
          </a:prstGeom>
          <a:solidFill>
            <a:srgbClr val="70B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87ABDB-BBE0-4045-ADD4-7C0E1ADFD3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810" y="2609055"/>
            <a:ext cx="7055542" cy="947737"/>
          </a:xfrm>
          <a:noFill/>
        </p:spPr>
        <p:txBody>
          <a:bodyPr>
            <a:normAutofit/>
          </a:bodyPr>
          <a:lstStyle>
            <a:lvl1pPr>
              <a:buNone/>
              <a:defRPr sz="4000" b="1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Votre nom et votre fonction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B9BFDC-8383-46C2-9160-83C3EEDBBB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810" y="4627563"/>
            <a:ext cx="4994275" cy="623887"/>
          </a:xfrm>
        </p:spPr>
        <p:txBody>
          <a:bodyPr/>
          <a:lstStyle>
            <a:lvl1pPr>
              <a:buNone/>
              <a:defRPr>
                <a:solidFill>
                  <a:srgbClr val="70B967"/>
                </a:solidFill>
              </a:defRPr>
            </a:lvl1pPr>
          </a:lstStyle>
          <a:p>
            <a:pPr lvl="0"/>
            <a:r>
              <a:rPr lang="fr-FR" dirty="0"/>
              <a:t>Titre de votre intervention</a:t>
            </a:r>
          </a:p>
        </p:txBody>
      </p:sp>
    </p:spTree>
    <p:extLst>
      <p:ext uri="{BB962C8B-B14F-4D97-AF65-F5344CB8AC3E}">
        <p14:creationId xmlns:p14="http://schemas.microsoft.com/office/powerpoint/2010/main" val="238787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AC32FA-1F78-47AB-B8A7-9C218A0EC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480" cy="6853237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0CF00FD-8EA9-4501-B832-910EB47EFA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2108200"/>
            <a:ext cx="11201400" cy="4596998"/>
          </a:xfrm>
        </p:spPr>
        <p:txBody>
          <a:bodyPr/>
          <a:lstStyle>
            <a:lvl1pPr>
              <a:defRPr lang="fr-FR" sz="2400" kern="1200" dirty="0" smtClean="0">
                <a:solidFill>
                  <a:srgbClr val="70B9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z="2000" kern="1200" dirty="0">
                <a:solidFill>
                  <a:srgbClr val="2F9B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EA991-29D7-48D6-8ADE-B443374F5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76219"/>
            <a:ext cx="11201400" cy="654181"/>
          </a:xfrm>
        </p:spPr>
        <p:txBody>
          <a:bodyPr>
            <a:normAutofit/>
          </a:bodyPr>
          <a:lstStyle>
            <a:lvl1pPr>
              <a:buNone/>
              <a:defRPr sz="2800" b="0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098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091127-28C1-482A-8B83-B74865908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45ACF57-C999-4584-AC18-6C97EC68A8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" y="0"/>
            <a:ext cx="12207523" cy="6857193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B34252-EA1B-422E-9CC2-F0172773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820"/>
            <a:ext cx="10515600" cy="91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C04A4A-3553-412C-AB20-2EACB81E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1035"/>
            <a:ext cx="10515600" cy="403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74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800" b="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kern="1200" dirty="0">
          <a:solidFill>
            <a:srgbClr val="70B9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1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DF2E110-29AF-47C1-BF70-D1912C63A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809" y="2595563"/>
            <a:ext cx="8473955" cy="1444694"/>
          </a:xfrm>
        </p:spPr>
        <p:txBody>
          <a:bodyPr>
            <a:normAutofit fontScale="85000" lnSpcReduction="20000"/>
          </a:bodyPr>
          <a:lstStyle/>
          <a:p>
            <a:r>
              <a:rPr lang="fr-FR" sz="2300" dirty="0"/>
              <a:t>Daniel Oster, Responsable Accès Marchés Sud-Ouest,</a:t>
            </a:r>
          </a:p>
          <a:p>
            <a:r>
              <a:rPr lang="fr-FR" sz="2300" dirty="0"/>
              <a:t>laboratoire VIFOR</a:t>
            </a:r>
          </a:p>
          <a:p>
            <a:r>
              <a:rPr lang="fr-FR" sz="2300" dirty="0"/>
              <a:t>Mathilde Bucher, Responsable Accès Marchés Nord-Ouest, </a:t>
            </a:r>
          </a:p>
          <a:p>
            <a:r>
              <a:rPr lang="fr-FR" sz="2300" dirty="0"/>
              <a:t>Laboratoire VIFOR</a:t>
            </a:r>
          </a:p>
          <a:p>
            <a:endParaRPr lang="fr-FR" sz="4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BD5EC8-0539-4056-AC16-7E555AB57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810" y="4627563"/>
            <a:ext cx="8404381" cy="623887"/>
          </a:xfrm>
        </p:spPr>
        <p:txBody>
          <a:bodyPr>
            <a:noAutofit/>
          </a:bodyPr>
          <a:lstStyle/>
          <a:p>
            <a:r>
              <a:rPr lang="fr-FR" b="1" dirty="0"/>
              <a:t>Présentation de la démarche institutionnelle OPTIM IC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4406E3-7A17-4611-8027-79C21CB7B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094" y="5251449"/>
            <a:ext cx="1941296" cy="73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2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>
            <a:extLst>
              <a:ext uri="{FF2B5EF4-FFF2-40B4-BE49-F238E27FC236}">
                <a16:creationId xmlns:a16="http://schemas.microsoft.com/office/drawing/2014/main" id="{E7FA1E45-866C-4527-AC3A-9B009C52B59B}"/>
              </a:ext>
            </a:extLst>
          </p:cNvPr>
          <p:cNvGrpSpPr/>
          <p:nvPr/>
        </p:nvGrpSpPr>
        <p:grpSpPr>
          <a:xfrm>
            <a:off x="1215010" y="1233829"/>
            <a:ext cx="9144000" cy="5143499"/>
            <a:chOff x="0" y="5615"/>
            <a:chExt cx="12192000" cy="6857998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57BE5463-17F0-400E-A281-1C3A706B3740}"/>
                </a:ext>
              </a:extLst>
            </p:cNvPr>
            <p:cNvSpPr/>
            <p:nvPr/>
          </p:nvSpPr>
          <p:spPr>
            <a:xfrm>
              <a:off x="9987829" y="328970"/>
              <a:ext cx="1935678" cy="4282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>
                <a:defRPr/>
              </a:pPr>
              <a:endParaRPr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2F5EAFE4-DE8C-4049-B017-468BADBFF815}"/>
                </a:ext>
              </a:extLst>
            </p:cNvPr>
            <p:cNvSpPr/>
            <p:nvPr/>
          </p:nvSpPr>
          <p:spPr>
            <a:xfrm>
              <a:off x="0" y="5615"/>
              <a:ext cx="12192000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>
                <a:defRPr/>
              </a:pPr>
              <a:endParaRPr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51A7B228-B440-49D5-B543-E3F20FC9B703}"/>
                </a:ext>
              </a:extLst>
            </p:cNvPr>
            <p:cNvSpPr/>
            <p:nvPr/>
          </p:nvSpPr>
          <p:spPr>
            <a:xfrm>
              <a:off x="2067179" y="2120392"/>
              <a:ext cx="3499104" cy="16141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>
                <a:defRPr/>
              </a:pPr>
              <a:endParaRPr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28DAF7AB-FCF4-466F-B653-3C169825FDA9}"/>
                </a:ext>
              </a:extLst>
            </p:cNvPr>
            <p:cNvSpPr/>
            <p:nvPr/>
          </p:nvSpPr>
          <p:spPr>
            <a:xfrm>
              <a:off x="5404655" y="4209759"/>
              <a:ext cx="1339180" cy="5167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>
                <a:defRPr/>
              </a:pPr>
              <a:endParaRPr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94A17F45-2F11-477A-BCEA-973B8EFE653E}"/>
                </a:ext>
              </a:extLst>
            </p:cNvPr>
            <p:cNvSpPr/>
            <p:nvPr/>
          </p:nvSpPr>
          <p:spPr>
            <a:xfrm>
              <a:off x="4512732" y="379020"/>
              <a:ext cx="932821" cy="6612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>
                <a:defRPr/>
              </a:pPr>
              <a:endParaRPr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7D909BBC-AA10-4418-9E26-5CA8B10AC9DC}"/>
                </a:ext>
              </a:extLst>
            </p:cNvPr>
            <p:cNvSpPr/>
            <p:nvPr/>
          </p:nvSpPr>
          <p:spPr>
            <a:xfrm>
              <a:off x="1357941" y="886841"/>
              <a:ext cx="650875" cy="9170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>
                <a:defRPr/>
              </a:pPr>
              <a:endParaRPr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66CC8D2D-0FEF-4184-899F-DB17A621BF40}"/>
                </a:ext>
              </a:extLst>
            </p:cNvPr>
            <p:cNvSpPr/>
            <p:nvPr/>
          </p:nvSpPr>
          <p:spPr>
            <a:xfrm>
              <a:off x="701439" y="2049794"/>
              <a:ext cx="944448" cy="6051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>
                <a:defRPr/>
              </a:pPr>
              <a:endParaRPr sz="18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E9B8470A-80C2-4C98-BB4F-091B108E1253}"/>
              </a:ext>
            </a:extLst>
          </p:cNvPr>
          <p:cNvSpPr txBox="1"/>
          <p:nvPr/>
        </p:nvSpPr>
        <p:spPr>
          <a:xfrm>
            <a:off x="6598267" y="2067645"/>
            <a:ext cx="37486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800" b="1" dirty="0">
                <a:solidFill>
                  <a:srgbClr val="C00000"/>
                </a:solidFill>
                <a:latin typeface="Arial"/>
              </a:rPr>
              <a:t>Depuis le 1</a:t>
            </a:r>
            <a:r>
              <a:rPr lang="fr-FR" sz="1800" b="1" baseline="30000" dirty="0">
                <a:solidFill>
                  <a:srgbClr val="C00000"/>
                </a:solidFill>
                <a:latin typeface="Arial"/>
              </a:rPr>
              <a:t>er</a:t>
            </a:r>
            <a:r>
              <a:rPr lang="fr-FR" sz="1800" b="1" dirty="0">
                <a:solidFill>
                  <a:srgbClr val="C00000"/>
                </a:solidFill>
                <a:latin typeface="Arial"/>
              </a:rPr>
              <a:t> octobre 2020 : </a:t>
            </a:r>
            <a:br>
              <a:rPr lang="fr-FR" sz="1800" b="1" dirty="0">
                <a:solidFill>
                  <a:srgbClr val="C00000"/>
                </a:solidFill>
                <a:latin typeface="Arial"/>
              </a:rPr>
            </a:br>
            <a:endParaRPr lang="fr-FR" sz="1800" b="1" dirty="0">
              <a:solidFill>
                <a:srgbClr val="C00000"/>
              </a:solidFill>
              <a:latin typeface="Arial"/>
            </a:endParaRPr>
          </a:p>
          <a:p>
            <a:pPr marL="257175" indent="-257175" algn="ctr">
              <a:buFontTx/>
              <a:buChar char="-"/>
              <a:defRPr/>
            </a:pPr>
            <a:r>
              <a:rPr lang="fr-FR" sz="1800" b="1" dirty="0">
                <a:solidFill>
                  <a:srgbClr val="1F497D"/>
                </a:solidFill>
                <a:latin typeface="Arial"/>
              </a:rPr>
              <a:t>Un décloisonnement par une implication de tous les acteurs </a:t>
            </a:r>
          </a:p>
          <a:p>
            <a:pPr algn="ctr">
              <a:defRPr/>
            </a:pPr>
            <a:r>
              <a:rPr lang="fr-FR" sz="1800" b="1" dirty="0">
                <a:solidFill>
                  <a:srgbClr val="1F497D"/>
                </a:solidFill>
                <a:latin typeface="Arial"/>
              </a:rPr>
              <a:t>- Une mobilisation nationale et régionale</a:t>
            </a:r>
          </a:p>
          <a:p>
            <a:pPr algn="ctr">
              <a:defRPr/>
            </a:pPr>
            <a:r>
              <a:rPr lang="fr-FR" sz="1800" b="1" dirty="0">
                <a:solidFill>
                  <a:srgbClr val="1F497D"/>
                </a:solidFill>
                <a:latin typeface="Arial"/>
              </a:rPr>
              <a:t>pour une reconnaissance institutionnelle de l’importance de l’optimisation du parcours de soin du patient insuffisant cardiaque</a:t>
            </a:r>
          </a:p>
          <a:p>
            <a:pPr algn="ctr">
              <a:defRPr/>
            </a:pPr>
            <a:endParaRPr lang="fr-FR" sz="1800" b="1" dirty="0">
              <a:solidFill>
                <a:srgbClr val="1F497D"/>
              </a:solidFill>
              <a:latin typeface="Arial"/>
            </a:endParaRPr>
          </a:p>
          <a:p>
            <a:pPr algn="ctr">
              <a:defRPr/>
            </a:pPr>
            <a:endParaRPr lang="fr-FR" sz="1800" b="1" dirty="0">
              <a:solidFill>
                <a:srgbClr val="1F497D"/>
              </a:solidFill>
              <a:latin typeface="Arial"/>
            </a:endParaRPr>
          </a:p>
          <a:p>
            <a:pPr algn="ctr">
              <a:defRPr/>
            </a:pPr>
            <a:r>
              <a:rPr lang="fr-FR" sz="1800" b="1" dirty="0">
                <a:solidFill>
                  <a:srgbClr val="1F497D"/>
                </a:solidFill>
                <a:latin typeface="Arial"/>
              </a:rPr>
              <a:t>NOTE DE POSITION OPTIM IC</a:t>
            </a:r>
          </a:p>
        </p:txBody>
      </p:sp>
      <p:pic>
        <p:nvPicPr>
          <p:cNvPr id="15" name="Picture 2" descr="Syndicat National des Cardiologues – Site Officiel">
            <a:extLst>
              <a:ext uri="{FF2B5EF4-FFF2-40B4-BE49-F238E27FC236}">
                <a16:creationId xmlns:a16="http://schemas.microsoft.com/office/drawing/2014/main" id="{1B9B416C-41BE-474C-9B2D-2345A7B2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11" y="2792192"/>
            <a:ext cx="1145969" cy="40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 vers le bas 14">
            <a:extLst>
              <a:ext uri="{FF2B5EF4-FFF2-40B4-BE49-F238E27FC236}">
                <a16:creationId xmlns:a16="http://schemas.microsoft.com/office/drawing/2014/main" id="{ED12734B-2015-4FBC-804B-9277AF7BB2C5}"/>
              </a:ext>
            </a:extLst>
          </p:cNvPr>
          <p:cNvSpPr/>
          <p:nvPr/>
        </p:nvSpPr>
        <p:spPr>
          <a:xfrm>
            <a:off x="8240686" y="5536389"/>
            <a:ext cx="463785" cy="339431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2E5FC85-E15D-4F6B-BBF8-4EF39233B1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5692" y="3495568"/>
            <a:ext cx="607219" cy="40719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E2C8370-3981-46DD-9B97-24BDD2EFC6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5476" y="1479530"/>
            <a:ext cx="525695" cy="40200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EC69C58-C091-4499-86AD-86FB8CC7C6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0371" y="1476068"/>
            <a:ext cx="421481" cy="32146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CA07D5E-D062-4375-BCAA-9FA0ECFD79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6966" y="2144004"/>
            <a:ext cx="700088" cy="4286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177ECD3-2676-4618-90A3-0678B2AD45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2875" y="3377584"/>
            <a:ext cx="607218" cy="57735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D744BD7-4562-4F4A-97F7-E30C72C101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83103" y="4981028"/>
            <a:ext cx="742950" cy="40005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AF5417E-23B7-41AF-A2DC-FF823D6413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89134" y="4852795"/>
            <a:ext cx="864394" cy="4572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161C9A4-97B1-49EE-B10C-6F9CD8AE15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91756" y="4197827"/>
            <a:ext cx="585788" cy="44291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02E76AB9-FC23-42A9-915A-90B759413673}"/>
              </a:ext>
            </a:extLst>
          </p:cNvPr>
          <p:cNvSpPr txBox="1"/>
          <p:nvPr/>
        </p:nvSpPr>
        <p:spPr>
          <a:xfrm>
            <a:off x="2184650" y="5737880"/>
            <a:ext cx="402785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prstClr val="black"/>
                </a:solidFill>
                <a:latin typeface="Arial"/>
              </a:rPr>
              <a:t>Partenariat AIR LIQUIDE HEALTHCARE, CARELINE</a:t>
            </a:r>
          </a:p>
        </p:txBody>
      </p:sp>
    </p:spTree>
    <p:extLst>
      <p:ext uri="{BB962C8B-B14F-4D97-AF65-F5344CB8AC3E}">
        <p14:creationId xmlns:p14="http://schemas.microsoft.com/office/powerpoint/2010/main" val="414308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9AABFF0-98EE-4101-A87E-A79089D6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633" y="1045544"/>
            <a:ext cx="9323960" cy="55498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6FC1C6-8D04-4154-9D02-2EF7F6533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13" y="1737113"/>
            <a:ext cx="1176973" cy="4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9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AFAB3BB-38E5-4C50-89A8-960D44569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452" y="1748118"/>
            <a:ext cx="2758747" cy="23080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8F26147-C91E-43A1-A16E-C5C74A0B6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061" y="2547772"/>
            <a:ext cx="2254213" cy="23080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B31D417-7A1A-4089-83C5-AE281D30A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273" y="1437157"/>
            <a:ext cx="1987793" cy="23080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0FA56B1-CDDD-495D-933F-DD9D4FA45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348" y="3146491"/>
            <a:ext cx="2418278" cy="23080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3071DAD-0E37-4532-BCD5-6527BB1B9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131" y="1309093"/>
            <a:ext cx="1176973" cy="44374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6159BB7-8CCC-47D7-9A56-5C6DF5323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2942" y="5705873"/>
            <a:ext cx="9076190" cy="68853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50BFD4E-580A-4E84-8CCF-AFBDF140CB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8407" y="5107153"/>
            <a:ext cx="2616671" cy="5121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80DA864-B2F3-4107-8F45-46F909AB16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4922" y="5221076"/>
            <a:ext cx="2785037" cy="4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859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Grand écran</PresentationFormat>
  <Paragraphs>13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 SANTE</dc:creator>
  <cp:lastModifiedBy>Bucher, Mathilde</cp:lastModifiedBy>
  <cp:revision>12</cp:revision>
  <dcterms:created xsi:type="dcterms:W3CDTF">2020-12-16T18:30:32Z</dcterms:created>
  <dcterms:modified xsi:type="dcterms:W3CDTF">2022-09-02T13:45:36Z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d146789-9338-440e-9bc2-d4582d10ca66_Enabled">
    <vt:lpwstr>true</vt:lpwstr>
  </property>
  <property fmtid="{D5CDD505-2E9C-101B-9397-08002B2CF9AE}" pid="3" name="MSIP_Label_cd146789-9338-440e-9bc2-d4582d10ca66_SetDate">
    <vt:lpwstr>2022-09-02T12:53:29Z</vt:lpwstr>
  </property>
  <property fmtid="{D5CDD505-2E9C-101B-9397-08002B2CF9AE}" pid="4" name="MSIP_Label_cd146789-9338-440e-9bc2-d4582d10ca66_Method">
    <vt:lpwstr>Standard</vt:lpwstr>
  </property>
  <property fmtid="{D5CDD505-2E9C-101B-9397-08002B2CF9AE}" pid="5" name="MSIP_Label_cd146789-9338-440e-9bc2-d4582d10ca66_Name">
    <vt:lpwstr>Business Use</vt:lpwstr>
  </property>
  <property fmtid="{D5CDD505-2E9C-101B-9397-08002B2CF9AE}" pid="6" name="MSIP_Label_cd146789-9338-440e-9bc2-d4582d10ca66_SiteId">
    <vt:lpwstr>6836a9c5-69f0-4135-9e6b-43d1f616b550</vt:lpwstr>
  </property>
  <property fmtid="{D5CDD505-2E9C-101B-9397-08002B2CF9AE}" pid="7" name="MSIP_Label_cd146789-9338-440e-9bc2-d4582d10ca66_ActionId">
    <vt:lpwstr>7dac2182-7342-40a0-9a3b-a02421ef348d</vt:lpwstr>
  </property>
  <property fmtid="{D5CDD505-2E9C-101B-9397-08002B2CF9AE}" pid="8" name="MSIP_Label_cd146789-9338-440e-9bc2-d4582d10ca66_ContentBits">
    <vt:lpwstr>2</vt:lpwstr>
  </property>
</Properties>
</file>