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7"/>
  </p:notesMasterIdLst>
  <p:handoutMasterIdLst>
    <p:handoutMasterId r:id="rId8"/>
  </p:handoutMasterIdLst>
  <p:sldIdLst>
    <p:sldId id="515" r:id="rId3"/>
    <p:sldId id="513" r:id="rId4"/>
    <p:sldId id="511" r:id="rId5"/>
    <p:sldId id="514" r:id="rId6"/>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84" autoAdjust="0"/>
    <p:restoredTop sz="95268" autoAdjust="0"/>
  </p:normalViewPr>
  <p:slideViewPr>
    <p:cSldViewPr snapToGrid="0">
      <p:cViewPr varScale="1">
        <p:scale>
          <a:sx n="114" d="100"/>
          <a:sy n="114" d="100"/>
        </p:scale>
        <p:origin x="7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AB23F6F7-1389-4270-9FF6-EA492812ED99}" type="datetimeFigureOut">
              <a:rPr lang="fr-FR" smtClean="0"/>
              <a:t>11/02/2022</a:t>
            </a:fld>
            <a:endParaRPr lang="fr-FR"/>
          </a:p>
        </p:txBody>
      </p:sp>
      <p:sp>
        <p:nvSpPr>
          <p:cNvPr id="4" name="Espace réservé du pied de page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B756E484-8AC2-4B7B-8FC1-6CECFF6C5505}" type="slidenum">
              <a:rPr lang="fr-FR" smtClean="0"/>
              <a:t>‹N°›</a:t>
            </a:fld>
            <a:endParaRPr lang="fr-FR"/>
          </a:p>
        </p:txBody>
      </p:sp>
    </p:spTree>
    <p:extLst>
      <p:ext uri="{BB962C8B-B14F-4D97-AF65-F5344CB8AC3E}">
        <p14:creationId xmlns:p14="http://schemas.microsoft.com/office/powerpoint/2010/main" val="1920359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3" y="0"/>
            <a:ext cx="2945659" cy="49805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6" y="0"/>
            <a:ext cx="2945659" cy="498055"/>
          </a:xfrm>
          <a:prstGeom prst="rect">
            <a:avLst/>
          </a:prstGeom>
        </p:spPr>
        <p:txBody>
          <a:bodyPr vert="horz" lIns="91440" tIns="45720" rIns="91440" bIns="45720" rtlCol="0"/>
          <a:lstStyle>
            <a:lvl1pPr algn="r">
              <a:defRPr sz="1200"/>
            </a:lvl1pPr>
          </a:lstStyle>
          <a:p>
            <a:fld id="{929AFDEA-D931-4A9A-9227-A827DE555432}" type="datetimeFigureOut">
              <a:rPr lang="fr-FR" smtClean="0"/>
              <a:t>11/02/2022</a:t>
            </a:fld>
            <a:endParaRPr lang="fr-FR"/>
          </a:p>
        </p:txBody>
      </p:sp>
      <p:sp>
        <p:nvSpPr>
          <p:cNvPr id="4" name="Espace réservé de l'image des diapositives 3"/>
          <p:cNvSpPr>
            <a:spLocks noGrp="1" noRot="1" noChangeAspect="1"/>
          </p:cNvSpPr>
          <p:nvPr>
            <p:ph type="sldImg" idx="2"/>
          </p:nvPr>
        </p:nvSpPr>
        <p:spPr>
          <a:xfrm>
            <a:off x="425450" y="1243013"/>
            <a:ext cx="5946775" cy="334645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3"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6" y="9428584"/>
            <a:ext cx="2945659" cy="498055"/>
          </a:xfrm>
          <a:prstGeom prst="rect">
            <a:avLst/>
          </a:prstGeom>
        </p:spPr>
        <p:txBody>
          <a:bodyPr vert="horz" lIns="91440" tIns="45720" rIns="91440" bIns="45720" rtlCol="0" anchor="b"/>
          <a:lstStyle>
            <a:lvl1pPr algn="r">
              <a:defRPr sz="1200"/>
            </a:lvl1pPr>
          </a:lstStyle>
          <a:p>
            <a:fld id="{7BEBB0F3-B525-42EC-B178-E73A5A3121BF}" type="slidenum">
              <a:rPr lang="fr-FR" smtClean="0"/>
              <a:t>‹N°›</a:t>
            </a:fld>
            <a:endParaRPr lang="fr-FR"/>
          </a:p>
        </p:txBody>
      </p:sp>
    </p:spTree>
    <p:extLst>
      <p:ext uri="{BB962C8B-B14F-4D97-AF65-F5344CB8AC3E}">
        <p14:creationId xmlns:p14="http://schemas.microsoft.com/office/powerpoint/2010/main" val="39920385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874864-EC74-4320-B4D7-8CD299F157B9}"/>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59A31B0A-23F7-4773-B7CE-CEEB552B9BB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DDCDFB55-BD3C-40BE-B993-9E0C0CBF6A1E}"/>
              </a:ext>
            </a:extLst>
          </p:cNvPr>
          <p:cNvSpPr>
            <a:spLocks noGrp="1"/>
          </p:cNvSpPr>
          <p:nvPr>
            <p:ph type="dt" sz="half" idx="10"/>
          </p:nvPr>
        </p:nvSpPr>
        <p:spPr/>
        <p:txBody>
          <a:bodyPr/>
          <a:lstStyle/>
          <a:p>
            <a:fld id="{00F1B317-C274-4804-BAFF-E38A12CB1357}" type="datetimeFigureOut">
              <a:rPr lang="fr-FR" smtClean="0"/>
              <a:t>11/02/2022</a:t>
            </a:fld>
            <a:endParaRPr lang="fr-FR"/>
          </a:p>
        </p:txBody>
      </p:sp>
      <p:sp>
        <p:nvSpPr>
          <p:cNvPr id="5" name="Espace réservé du pied de page 4">
            <a:extLst>
              <a:ext uri="{FF2B5EF4-FFF2-40B4-BE49-F238E27FC236}">
                <a16:creationId xmlns:a16="http://schemas.microsoft.com/office/drawing/2014/main" id="{280FA7A8-8491-4D9F-85C8-C610863DFC2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079216A-6D9F-4D91-A5C9-B60E8777AB1B}"/>
              </a:ext>
            </a:extLst>
          </p:cNvPr>
          <p:cNvSpPr>
            <a:spLocks noGrp="1"/>
          </p:cNvSpPr>
          <p:nvPr>
            <p:ph type="sldNum" sz="quarter" idx="12"/>
          </p:nvPr>
        </p:nvSpPr>
        <p:spPr/>
        <p:txBody>
          <a:bodyPr/>
          <a:lstStyle/>
          <a:p>
            <a:fld id="{DB330AD7-C6B4-43BD-8BA5-19F45C78152B}" type="slidenum">
              <a:rPr lang="fr-FR" smtClean="0"/>
              <a:t>‹N°›</a:t>
            </a:fld>
            <a:endParaRPr lang="fr-FR"/>
          </a:p>
        </p:txBody>
      </p:sp>
    </p:spTree>
    <p:extLst>
      <p:ext uri="{BB962C8B-B14F-4D97-AF65-F5344CB8AC3E}">
        <p14:creationId xmlns:p14="http://schemas.microsoft.com/office/powerpoint/2010/main" val="59962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8A05C4-D682-43AC-8927-D5351535126B}"/>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7ACD6F82-6E99-4D2D-82F5-AB80DD48D068}"/>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C35D1DA-2832-4718-9ED9-C3CBFBB40684}"/>
              </a:ext>
            </a:extLst>
          </p:cNvPr>
          <p:cNvSpPr>
            <a:spLocks noGrp="1"/>
          </p:cNvSpPr>
          <p:nvPr>
            <p:ph type="dt" sz="half" idx="10"/>
          </p:nvPr>
        </p:nvSpPr>
        <p:spPr/>
        <p:txBody>
          <a:bodyPr/>
          <a:lstStyle/>
          <a:p>
            <a:fld id="{00F1B317-C274-4804-BAFF-E38A12CB1357}" type="datetimeFigureOut">
              <a:rPr lang="fr-FR" smtClean="0"/>
              <a:t>11/02/2022</a:t>
            </a:fld>
            <a:endParaRPr lang="fr-FR"/>
          </a:p>
        </p:txBody>
      </p:sp>
      <p:sp>
        <p:nvSpPr>
          <p:cNvPr id="5" name="Espace réservé du pied de page 4">
            <a:extLst>
              <a:ext uri="{FF2B5EF4-FFF2-40B4-BE49-F238E27FC236}">
                <a16:creationId xmlns:a16="http://schemas.microsoft.com/office/drawing/2014/main" id="{574FA677-FD73-4273-95FA-F981C3453ED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3D6C349-6102-4FAD-ACF4-99AD0A56A0DB}"/>
              </a:ext>
            </a:extLst>
          </p:cNvPr>
          <p:cNvSpPr>
            <a:spLocks noGrp="1"/>
          </p:cNvSpPr>
          <p:nvPr>
            <p:ph type="sldNum" sz="quarter" idx="12"/>
          </p:nvPr>
        </p:nvSpPr>
        <p:spPr/>
        <p:txBody>
          <a:bodyPr/>
          <a:lstStyle/>
          <a:p>
            <a:fld id="{DB330AD7-C6B4-43BD-8BA5-19F45C78152B}" type="slidenum">
              <a:rPr lang="fr-FR" smtClean="0"/>
              <a:t>‹N°›</a:t>
            </a:fld>
            <a:endParaRPr lang="fr-FR"/>
          </a:p>
        </p:txBody>
      </p:sp>
    </p:spTree>
    <p:extLst>
      <p:ext uri="{BB962C8B-B14F-4D97-AF65-F5344CB8AC3E}">
        <p14:creationId xmlns:p14="http://schemas.microsoft.com/office/powerpoint/2010/main" val="2403694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8AA4B27C-6D56-4AEF-A473-60A08B062BA9}"/>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1CFF8834-7649-4B06-8D5F-60FEFAC3844B}"/>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4644846-8941-4830-ABFA-B5700127658C}"/>
              </a:ext>
            </a:extLst>
          </p:cNvPr>
          <p:cNvSpPr>
            <a:spLocks noGrp="1"/>
          </p:cNvSpPr>
          <p:nvPr>
            <p:ph type="dt" sz="half" idx="10"/>
          </p:nvPr>
        </p:nvSpPr>
        <p:spPr/>
        <p:txBody>
          <a:bodyPr/>
          <a:lstStyle/>
          <a:p>
            <a:fld id="{00F1B317-C274-4804-BAFF-E38A12CB1357}" type="datetimeFigureOut">
              <a:rPr lang="fr-FR" smtClean="0"/>
              <a:t>11/02/2022</a:t>
            </a:fld>
            <a:endParaRPr lang="fr-FR"/>
          </a:p>
        </p:txBody>
      </p:sp>
      <p:sp>
        <p:nvSpPr>
          <p:cNvPr id="5" name="Espace réservé du pied de page 4">
            <a:extLst>
              <a:ext uri="{FF2B5EF4-FFF2-40B4-BE49-F238E27FC236}">
                <a16:creationId xmlns:a16="http://schemas.microsoft.com/office/drawing/2014/main" id="{5A26BE24-EC11-4826-A077-F5B480910E8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9AC4F75-5F19-47DC-AD37-B3BAD282A5D8}"/>
              </a:ext>
            </a:extLst>
          </p:cNvPr>
          <p:cNvSpPr>
            <a:spLocks noGrp="1"/>
          </p:cNvSpPr>
          <p:nvPr>
            <p:ph type="sldNum" sz="quarter" idx="12"/>
          </p:nvPr>
        </p:nvSpPr>
        <p:spPr/>
        <p:txBody>
          <a:bodyPr/>
          <a:lstStyle/>
          <a:p>
            <a:fld id="{DB330AD7-C6B4-43BD-8BA5-19F45C78152B}" type="slidenum">
              <a:rPr lang="fr-FR" smtClean="0"/>
              <a:t>‹N°›</a:t>
            </a:fld>
            <a:endParaRPr lang="fr-FR"/>
          </a:p>
        </p:txBody>
      </p:sp>
    </p:spTree>
    <p:extLst>
      <p:ext uri="{BB962C8B-B14F-4D97-AF65-F5344CB8AC3E}">
        <p14:creationId xmlns:p14="http://schemas.microsoft.com/office/powerpoint/2010/main" val="25835040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re / sous-titre / texte">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5A4F0766-6309-644C-9BCE-2E607A270B78}"/>
              </a:ext>
            </a:extLst>
          </p:cNvPr>
          <p:cNvSpPr>
            <a:spLocks noGrp="1"/>
          </p:cNvSpPr>
          <p:nvPr>
            <p:ph type="sldNum" sz="quarter" idx="12"/>
          </p:nvPr>
        </p:nvSpPr>
        <p:spPr/>
        <p:txBody>
          <a:bodyPr/>
          <a:lstStyle/>
          <a:p>
            <a:fld id="{733122C9-A0B9-462F-8757-0847AD287B63}" type="slidenum">
              <a:rPr lang="fr-FR" smtClean="0"/>
              <a:pPr/>
              <a:t>‹N°›</a:t>
            </a:fld>
            <a:endParaRPr lang="fr-FR" dirty="0"/>
          </a:p>
        </p:txBody>
      </p:sp>
      <p:sp>
        <p:nvSpPr>
          <p:cNvPr id="9" name="Espace réservé de la date 3">
            <a:extLst>
              <a:ext uri="{FF2B5EF4-FFF2-40B4-BE49-F238E27FC236}">
                <a16:creationId xmlns:a16="http://schemas.microsoft.com/office/drawing/2014/main" id="{E9918C01-3017-D749-B811-9FCBA8038409}"/>
              </a:ext>
            </a:extLst>
          </p:cNvPr>
          <p:cNvSpPr>
            <a:spLocks noGrp="1"/>
          </p:cNvSpPr>
          <p:nvPr>
            <p:ph type="dt" sz="half" idx="2"/>
          </p:nvPr>
        </p:nvSpPr>
        <p:spPr bwMode="gray">
          <a:xfrm>
            <a:off x="431800" y="6396842"/>
            <a:ext cx="1560000" cy="461159"/>
          </a:xfrm>
          <a:prstGeom prst="rect">
            <a:avLst/>
          </a:prstGeom>
        </p:spPr>
        <p:txBody>
          <a:bodyPr vert="horz" lIns="0" tIns="0" rIns="0" bIns="0" rtlCol="0" anchor="ctr" anchorCtr="0">
            <a:noAutofit/>
          </a:bodyPr>
          <a:lstStyle>
            <a:lvl1pPr algn="l">
              <a:defRPr sz="1000" b="1">
                <a:solidFill>
                  <a:schemeClr val="tx1"/>
                </a:solidFill>
              </a:defRPr>
            </a:lvl1pPr>
          </a:lstStyle>
          <a:p>
            <a:fld id="{8CBB127E-E06D-4BF4-A589-3D8E6926AC93}" type="datetime1">
              <a:rPr lang="fr-FR" cap="all" smtClean="0"/>
              <a:t>11/02/2022</a:t>
            </a:fld>
            <a:endParaRPr lang="fr-FR" cap="all" dirty="0"/>
          </a:p>
        </p:txBody>
      </p:sp>
      <p:sp>
        <p:nvSpPr>
          <p:cNvPr id="16" name="Espace réservé du texte 7">
            <a:extLst>
              <a:ext uri="{FF2B5EF4-FFF2-40B4-BE49-F238E27FC236}">
                <a16:creationId xmlns:a16="http://schemas.microsoft.com/office/drawing/2014/main" id="{EB9C9A62-C54B-3841-9346-5A54D3715808}"/>
              </a:ext>
            </a:extLst>
          </p:cNvPr>
          <p:cNvSpPr>
            <a:spLocks noGrp="1"/>
          </p:cNvSpPr>
          <p:nvPr>
            <p:ph type="body" sz="quarter" idx="13" hasCustomPrompt="1"/>
          </p:nvPr>
        </p:nvSpPr>
        <p:spPr bwMode="gray">
          <a:xfrm>
            <a:off x="431801" y="1664906"/>
            <a:ext cx="11232819" cy="323935"/>
          </a:xfrm>
        </p:spPr>
        <p:txBody>
          <a:bodyPr/>
          <a:lstStyle>
            <a:lvl1pPr marL="12700" indent="1142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8B219A12-DAFE-504E-9ED9-CFD78BD6A790}"/>
              </a:ext>
            </a:extLst>
          </p:cNvPr>
          <p:cNvSpPr>
            <a:spLocks noGrp="1"/>
          </p:cNvSpPr>
          <p:nvPr>
            <p:ph type="title" hasCustomPrompt="1"/>
          </p:nvPr>
        </p:nvSpPr>
        <p:spPr/>
        <p:txBody>
          <a:bodyPr/>
          <a:lstStyle/>
          <a:p>
            <a:r>
              <a:rPr lang="fr-FR" dirty="0"/>
              <a:t>Titre</a:t>
            </a:r>
          </a:p>
        </p:txBody>
      </p:sp>
      <p:sp>
        <p:nvSpPr>
          <p:cNvPr id="20" name="Espace réservé du pied de page 4">
            <a:extLst>
              <a:ext uri="{FF2B5EF4-FFF2-40B4-BE49-F238E27FC236}">
                <a16:creationId xmlns:a16="http://schemas.microsoft.com/office/drawing/2014/main" id="{99BFD6E0-B235-DA4F-9D70-E9444B53C48F}"/>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a:t>Délégation Départementale XX </a:t>
            </a:r>
            <a:endParaRPr lang="fr-FR" dirty="0"/>
          </a:p>
        </p:txBody>
      </p:sp>
      <p:sp>
        <p:nvSpPr>
          <p:cNvPr id="8" name="Espace réservé du texte 11">
            <a:extLst>
              <a:ext uri="{FF2B5EF4-FFF2-40B4-BE49-F238E27FC236}">
                <a16:creationId xmlns:a16="http://schemas.microsoft.com/office/drawing/2014/main" id="{0AF74C14-DE22-FE4D-B865-03FBE975D57C}"/>
              </a:ext>
            </a:extLst>
          </p:cNvPr>
          <p:cNvSpPr>
            <a:spLocks noGrp="1"/>
          </p:cNvSpPr>
          <p:nvPr>
            <p:ph type="body" sz="quarter" idx="14" hasCustomPrompt="1"/>
          </p:nvPr>
        </p:nvSpPr>
        <p:spPr bwMode="gray">
          <a:xfrm>
            <a:off x="431800" y="2276872"/>
            <a:ext cx="11232445"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30659516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ommair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8" name="Espace réservé du texte 7"/>
          <p:cNvSpPr>
            <a:spLocks noGrp="1"/>
          </p:cNvSpPr>
          <p:nvPr>
            <p:ph type="body" sz="quarter" idx="13" hasCustomPrompt="1"/>
          </p:nvPr>
        </p:nvSpPr>
        <p:spPr bwMode="gray">
          <a:xfrm>
            <a:off x="431371" y="2084851"/>
            <a:ext cx="3360000" cy="3840427"/>
          </a:xfrm>
        </p:spPr>
        <p:txBody>
          <a:bodyPr/>
          <a:lstStyle>
            <a:lvl1pPr marL="191995" indent="-191995">
              <a:spcBef>
                <a:spcPts val="533"/>
              </a:spcBef>
              <a:spcAft>
                <a:spcPts val="1067"/>
              </a:spcAft>
              <a:buFont typeface="+mj-lt"/>
              <a:buAutoNum type="arabicPeriod"/>
              <a:defRPr b="1"/>
            </a:lvl1pPr>
            <a:lvl2pPr marL="431989" indent="-191995">
              <a:spcBef>
                <a:spcPts val="800"/>
              </a:spcBef>
              <a:spcAft>
                <a:spcPts val="1067"/>
              </a:spcAft>
              <a:buFont typeface="+mj-lt"/>
              <a:buAutoNum type="alphaLcPeriod"/>
              <a:defRPr/>
            </a:lvl2pPr>
          </a:lstStyle>
          <a:p>
            <a:pPr lvl="0"/>
            <a:r>
              <a:rPr lang="fr-FR" dirty="0"/>
              <a:t>Titre de la partie</a:t>
            </a:r>
          </a:p>
          <a:p>
            <a:pPr lvl="1"/>
            <a:r>
              <a:rPr lang="fr-FR" dirty="0"/>
              <a:t>Deuxième niveau</a:t>
            </a:r>
          </a:p>
        </p:txBody>
      </p:sp>
      <p:sp>
        <p:nvSpPr>
          <p:cNvPr id="9" name="Espace réservé du texte 7"/>
          <p:cNvSpPr>
            <a:spLocks noGrp="1"/>
          </p:cNvSpPr>
          <p:nvPr>
            <p:ph type="body" sz="quarter" idx="14" hasCustomPrompt="1"/>
          </p:nvPr>
        </p:nvSpPr>
        <p:spPr bwMode="gray">
          <a:xfrm>
            <a:off x="4416000" y="2084851"/>
            <a:ext cx="3360000" cy="3814349"/>
          </a:xfrm>
        </p:spPr>
        <p:txBody>
          <a:bodyPr/>
          <a:lstStyle>
            <a:lvl1pPr marL="191995" indent="-191995">
              <a:spcBef>
                <a:spcPts val="533"/>
              </a:spcBef>
              <a:spcAft>
                <a:spcPts val="1067"/>
              </a:spcAft>
              <a:buFont typeface="+mj-lt"/>
              <a:buAutoNum type="arabicPeriod"/>
              <a:defRPr b="1"/>
            </a:lvl1pPr>
            <a:lvl2pPr marL="431989" indent="-191995">
              <a:spcBef>
                <a:spcPts val="800"/>
              </a:spcBef>
              <a:spcAft>
                <a:spcPts val="1067"/>
              </a:spcAft>
              <a:buFont typeface="+mj-lt"/>
              <a:buAutoNum type="alphaLcPeriod"/>
              <a:defRPr/>
            </a:lvl2pPr>
          </a:lstStyle>
          <a:p>
            <a:pPr lvl="0"/>
            <a:r>
              <a:rPr lang="fr-FR" dirty="0"/>
              <a:t>Titre de la partie</a:t>
            </a:r>
          </a:p>
          <a:p>
            <a:pPr lvl="1"/>
            <a:r>
              <a:rPr lang="fr-FR" dirty="0"/>
              <a:t>Deuxième niveau</a:t>
            </a:r>
          </a:p>
        </p:txBody>
      </p:sp>
      <p:sp>
        <p:nvSpPr>
          <p:cNvPr id="10" name="Espace réservé du texte 7"/>
          <p:cNvSpPr>
            <a:spLocks noGrp="1"/>
          </p:cNvSpPr>
          <p:nvPr>
            <p:ph type="body" sz="quarter" idx="15" hasCustomPrompt="1"/>
          </p:nvPr>
        </p:nvSpPr>
        <p:spPr bwMode="gray">
          <a:xfrm>
            <a:off x="8351999" y="2084851"/>
            <a:ext cx="3360000" cy="3814349"/>
          </a:xfrm>
        </p:spPr>
        <p:txBody>
          <a:bodyPr/>
          <a:lstStyle>
            <a:lvl1pPr marL="191995" indent="-191995">
              <a:spcBef>
                <a:spcPts val="533"/>
              </a:spcBef>
              <a:spcAft>
                <a:spcPts val="1067"/>
              </a:spcAft>
              <a:buFont typeface="+mj-lt"/>
              <a:buAutoNum type="arabicPeriod"/>
              <a:defRPr b="1"/>
            </a:lvl1pPr>
            <a:lvl2pPr marL="431989" indent="-191995">
              <a:spcBef>
                <a:spcPts val="800"/>
              </a:spcBef>
              <a:spcAft>
                <a:spcPts val="1067"/>
              </a:spcAft>
              <a:buFont typeface="+mj-lt"/>
              <a:buAutoNum type="alphaLcPeriod"/>
              <a:defRPr/>
            </a:lvl2pPr>
          </a:lstStyle>
          <a:p>
            <a:pPr lvl="0"/>
            <a:r>
              <a:rPr lang="fr-FR" dirty="0"/>
              <a:t>Titre de la partie</a:t>
            </a:r>
          </a:p>
          <a:p>
            <a:pPr lvl="1"/>
            <a:r>
              <a:rPr lang="fr-FR" dirty="0"/>
              <a:t>Deuxième niveau</a:t>
            </a:r>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4D887BD5-A1ED-433E-98D6-5437AE2C4DA3}" type="datetime1">
              <a:rPr lang="fr-FR" cap="all" smtClean="0"/>
              <a:t>11/02/2022</a:t>
            </a:fld>
            <a:endParaRPr lang="fr-FR" cap="all" dirty="0"/>
          </a:p>
        </p:txBody>
      </p:sp>
      <p:sp>
        <p:nvSpPr>
          <p:cNvPr id="25" name="Titre 18">
            <a:extLst>
              <a:ext uri="{FF2B5EF4-FFF2-40B4-BE49-F238E27FC236}">
                <a16:creationId xmlns:a16="http://schemas.microsoft.com/office/drawing/2014/main" id="{8909A550-9D66-7141-BF64-73CAD209688B}"/>
              </a:ext>
            </a:extLst>
          </p:cNvPr>
          <p:cNvSpPr>
            <a:spLocks noGrp="1"/>
          </p:cNvSpPr>
          <p:nvPr>
            <p:ph type="title" hasCustomPrompt="1"/>
          </p:nvPr>
        </p:nvSpPr>
        <p:spPr>
          <a:xfrm>
            <a:off x="431801" y="910402"/>
            <a:ext cx="11233151" cy="719988"/>
          </a:xfrm>
        </p:spPr>
        <p:txBody>
          <a:bodyPr/>
          <a:lstStyle/>
          <a:p>
            <a:r>
              <a:rPr lang="fr-FR" dirty="0"/>
              <a:t>Sommaire</a:t>
            </a:r>
          </a:p>
        </p:txBody>
      </p:sp>
      <p:sp>
        <p:nvSpPr>
          <p:cNvPr id="26" name="Espace réservé du pied de page 4">
            <a:extLst>
              <a:ext uri="{FF2B5EF4-FFF2-40B4-BE49-F238E27FC236}">
                <a16:creationId xmlns:a16="http://schemas.microsoft.com/office/drawing/2014/main" id="{745ED2D7-3CC1-3B41-AA37-64BDE1CE2471}"/>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a:t>Délégation Départementale XX </a:t>
            </a:r>
            <a:endParaRPr lang="fr-FR" dirty="0"/>
          </a:p>
        </p:txBody>
      </p:sp>
    </p:spTree>
    <p:extLst>
      <p:ext uri="{BB962C8B-B14F-4D97-AF65-F5344CB8AC3E}">
        <p14:creationId xmlns:p14="http://schemas.microsoft.com/office/powerpoint/2010/main" val="16415345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onnes de text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726F90FF-F29A-49DC-A594-84A25CF42B11}" type="datetime1">
              <a:rPr lang="fr-FR" cap="all" smtClean="0"/>
              <a:t>11/02/2022</a:t>
            </a:fld>
            <a:endParaRPr lang="fr-FR" cap="all" dirty="0"/>
          </a:p>
        </p:txBody>
      </p:sp>
      <p:sp>
        <p:nvSpPr>
          <p:cNvPr id="26" name="Espace réservé du pied de page 4">
            <a:extLst>
              <a:ext uri="{FF2B5EF4-FFF2-40B4-BE49-F238E27FC236}">
                <a16:creationId xmlns:a16="http://schemas.microsoft.com/office/drawing/2014/main" id="{745ED2D7-3CC1-3B41-AA37-64BDE1CE2471}"/>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a:t>Délégation Départementale XX </a:t>
            </a:r>
            <a:endParaRPr lang="fr-FR" dirty="0"/>
          </a:p>
        </p:txBody>
      </p:sp>
      <p:sp>
        <p:nvSpPr>
          <p:cNvPr id="11" name="Espace réservé du texte 7">
            <a:extLst>
              <a:ext uri="{FF2B5EF4-FFF2-40B4-BE49-F238E27FC236}">
                <a16:creationId xmlns:a16="http://schemas.microsoft.com/office/drawing/2014/main" id="{D4959A1A-C7DE-6748-A32B-7732F0ACFCF1}"/>
              </a:ext>
            </a:extLst>
          </p:cNvPr>
          <p:cNvSpPr>
            <a:spLocks noGrp="1"/>
          </p:cNvSpPr>
          <p:nvPr>
            <p:ph type="body" sz="quarter" idx="16" hasCustomPrompt="1"/>
          </p:nvPr>
        </p:nvSpPr>
        <p:spPr bwMode="gray">
          <a:xfrm>
            <a:off x="431801" y="1664906"/>
            <a:ext cx="11232819" cy="323935"/>
          </a:xfrm>
        </p:spPr>
        <p:txBody>
          <a:bodyPr/>
          <a:lstStyle>
            <a:lvl1pPr marL="0" indent="1269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2" name="Titre 18">
            <a:extLst>
              <a:ext uri="{FF2B5EF4-FFF2-40B4-BE49-F238E27FC236}">
                <a16:creationId xmlns:a16="http://schemas.microsoft.com/office/drawing/2014/main" id="{5919F96B-C5FF-5146-9075-19E07CEBB750}"/>
              </a:ext>
            </a:extLst>
          </p:cNvPr>
          <p:cNvSpPr>
            <a:spLocks noGrp="1"/>
          </p:cNvSpPr>
          <p:nvPr>
            <p:ph type="title" hasCustomPrompt="1"/>
          </p:nvPr>
        </p:nvSpPr>
        <p:spPr>
          <a:xfrm>
            <a:off x="431801" y="910402"/>
            <a:ext cx="11233151" cy="719988"/>
          </a:xfrm>
        </p:spPr>
        <p:txBody>
          <a:bodyPr/>
          <a:lstStyle/>
          <a:p>
            <a:r>
              <a:rPr lang="fr-FR" dirty="0"/>
              <a:t>Titre</a:t>
            </a:r>
          </a:p>
        </p:txBody>
      </p:sp>
      <p:sp>
        <p:nvSpPr>
          <p:cNvPr id="13" name="Espace réservé du texte 11">
            <a:extLst>
              <a:ext uri="{FF2B5EF4-FFF2-40B4-BE49-F238E27FC236}">
                <a16:creationId xmlns:a16="http://schemas.microsoft.com/office/drawing/2014/main" id="{AC8956DD-B832-6147-8A66-A70995085BBE}"/>
              </a:ext>
            </a:extLst>
          </p:cNvPr>
          <p:cNvSpPr>
            <a:spLocks noGrp="1"/>
          </p:cNvSpPr>
          <p:nvPr>
            <p:ph type="body" sz="quarter" idx="17" hasCustomPrompt="1"/>
          </p:nvPr>
        </p:nvSpPr>
        <p:spPr bwMode="gray">
          <a:xfrm>
            <a:off x="431371" y="2276872"/>
            <a:ext cx="3408628"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a:extLst>
              <a:ext uri="{FF2B5EF4-FFF2-40B4-BE49-F238E27FC236}">
                <a16:creationId xmlns:a16="http://schemas.microsoft.com/office/drawing/2014/main" id="{DF66E72C-274C-AC4E-B20B-393EBD9A7172}"/>
              </a:ext>
            </a:extLst>
          </p:cNvPr>
          <p:cNvSpPr>
            <a:spLocks noGrp="1"/>
          </p:cNvSpPr>
          <p:nvPr>
            <p:ph type="body" sz="quarter" idx="14" hasCustomPrompt="1"/>
          </p:nvPr>
        </p:nvSpPr>
        <p:spPr bwMode="gray">
          <a:xfrm>
            <a:off x="4367808" y="2276872"/>
            <a:ext cx="3360000"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5" name="Espace réservé du texte 11">
            <a:extLst>
              <a:ext uri="{FF2B5EF4-FFF2-40B4-BE49-F238E27FC236}">
                <a16:creationId xmlns:a16="http://schemas.microsoft.com/office/drawing/2014/main" id="{10D42E91-F78E-1D46-9374-4446D0F57965}"/>
              </a:ext>
            </a:extLst>
          </p:cNvPr>
          <p:cNvSpPr>
            <a:spLocks noGrp="1"/>
          </p:cNvSpPr>
          <p:nvPr>
            <p:ph type="body" sz="quarter" idx="18" hasCustomPrompt="1"/>
          </p:nvPr>
        </p:nvSpPr>
        <p:spPr bwMode="gray">
          <a:xfrm>
            <a:off x="8304245" y="2276872"/>
            <a:ext cx="3360000"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520943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re, sous-titre, textes 3 et imag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2" name="Espace réservé du texte 11"/>
          <p:cNvSpPr>
            <a:spLocks noGrp="1"/>
          </p:cNvSpPr>
          <p:nvPr>
            <p:ph type="body" sz="quarter" idx="14" hasCustomPrompt="1"/>
          </p:nvPr>
        </p:nvSpPr>
        <p:spPr bwMode="gray">
          <a:xfrm>
            <a:off x="431371" y="2276872"/>
            <a:ext cx="3360000"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742D7C44-8081-4C6D-B7D1-4D84157B1031}" type="datetime1">
              <a:rPr lang="fr-FR" cap="all" smtClean="0"/>
              <a:t>11/02/2022</a:t>
            </a:fld>
            <a:endParaRPr lang="fr-FR" cap="all" dirty="0"/>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431801" y="1664906"/>
            <a:ext cx="11232819" cy="323935"/>
          </a:xfrm>
        </p:spPr>
        <p:txBody>
          <a:bodyPr/>
          <a:lstStyle>
            <a:lvl1pPr marL="0" indent="1269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431801" y="910402"/>
            <a:ext cx="11233151" cy="719988"/>
          </a:xfrm>
        </p:spPr>
        <p:txBody>
          <a:bodyPr/>
          <a:lstStyle/>
          <a:p>
            <a:r>
              <a:rPr lang="fr-FR" dirty="0"/>
              <a:t>Titre</a:t>
            </a:r>
          </a:p>
        </p:txBody>
      </p:sp>
      <p:sp>
        <p:nvSpPr>
          <p:cNvPr id="20" name="Espace réservé du pied de page 4">
            <a:extLst>
              <a:ext uri="{FF2B5EF4-FFF2-40B4-BE49-F238E27FC236}">
                <a16:creationId xmlns:a16="http://schemas.microsoft.com/office/drawing/2014/main" id="{D46074BB-6BF7-8249-9377-D0271B2AECBB}"/>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a:t>Délégation Départementale XX </a:t>
            </a:r>
            <a:endParaRPr lang="fr-FR" dirty="0"/>
          </a:p>
        </p:txBody>
      </p:sp>
      <p:sp>
        <p:nvSpPr>
          <p:cNvPr id="8" name="Espace réservé pour une image  7">
            <a:extLst>
              <a:ext uri="{FF2B5EF4-FFF2-40B4-BE49-F238E27FC236}">
                <a16:creationId xmlns:a16="http://schemas.microsoft.com/office/drawing/2014/main" id="{7004A35F-FCE5-0248-9AD4-C4E7502EF166}"/>
              </a:ext>
            </a:extLst>
          </p:cNvPr>
          <p:cNvSpPr>
            <a:spLocks noGrp="1"/>
          </p:cNvSpPr>
          <p:nvPr>
            <p:ph type="pic" sz="quarter" idx="15"/>
          </p:nvPr>
        </p:nvSpPr>
        <p:spPr>
          <a:xfrm>
            <a:off x="4175787" y="2276872"/>
            <a:ext cx="7488832" cy="3840427"/>
          </a:xfrm>
        </p:spPr>
        <p:txBody>
          <a:bodyPr/>
          <a:lstStyle/>
          <a:p>
            <a:r>
              <a:rPr lang="fr-FR"/>
              <a:t>Cliquez sur l'icône pour ajouter une image</a:t>
            </a:r>
          </a:p>
        </p:txBody>
      </p:sp>
    </p:spTree>
    <p:extLst>
      <p:ext uri="{BB962C8B-B14F-4D97-AF65-F5344CB8AC3E}">
        <p14:creationId xmlns:p14="http://schemas.microsoft.com/office/powerpoint/2010/main" val="39169850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1_Titre, sous-titre, textes 3, et graphiqu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2" name="Espace réservé du texte 11"/>
          <p:cNvSpPr>
            <a:spLocks noGrp="1"/>
          </p:cNvSpPr>
          <p:nvPr>
            <p:ph type="body" sz="quarter" idx="14" hasCustomPrompt="1"/>
          </p:nvPr>
        </p:nvSpPr>
        <p:spPr bwMode="gray">
          <a:xfrm>
            <a:off x="8304245" y="2276872"/>
            <a:ext cx="3360000"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417D296E-C9DD-45B2-803A-EBC1AE4BB27D}" type="datetime1">
              <a:rPr lang="fr-FR" cap="all" smtClean="0"/>
              <a:t>11/02/2022</a:t>
            </a:fld>
            <a:endParaRPr lang="fr-FR" cap="all" dirty="0"/>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431801" y="1664906"/>
            <a:ext cx="11232819" cy="323935"/>
          </a:xfrm>
        </p:spPr>
        <p:txBody>
          <a:bodyPr/>
          <a:lstStyle>
            <a:lvl1pPr marL="0" indent="1269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431801" y="910402"/>
            <a:ext cx="11233151" cy="719988"/>
          </a:xfrm>
        </p:spPr>
        <p:txBody>
          <a:bodyPr/>
          <a:lstStyle/>
          <a:p>
            <a:r>
              <a:rPr lang="fr-FR" dirty="0"/>
              <a:t>Titre</a:t>
            </a:r>
          </a:p>
        </p:txBody>
      </p:sp>
      <p:sp>
        <p:nvSpPr>
          <p:cNvPr id="20" name="Espace réservé du pied de page 4">
            <a:extLst>
              <a:ext uri="{FF2B5EF4-FFF2-40B4-BE49-F238E27FC236}">
                <a16:creationId xmlns:a16="http://schemas.microsoft.com/office/drawing/2014/main" id="{D46074BB-6BF7-8249-9377-D0271B2AECBB}"/>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a:t>Délégation Départementale XX </a:t>
            </a:r>
            <a:endParaRPr lang="fr-FR" dirty="0"/>
          </a:p>
        </p:txBody>
      </p:sp>
      <p:sp>
        <p:nvSpPr>
          <p:cNvPr id="3" name="Espace réservé du graphique 2">
            <a:extLst>
              <a:ext uri="{FF2B5EF4-FFF2-40B4-BE49-F238E27FC236}">
                <a16:creationId xmlns:a16="http://schemas.microsoft.com/office/drawing/2014/main" id="{66D3B633-BB7B-4941-BF9B-161C5342E3AA}"/>
              </a:ext>
            </a:extLst>
          </p:cNvPr>
          <p:cNvSpPr>
            <a:spLocks noGrp="1"/>
          </p:cNvSpPr>
          <p:nvPr>
            <p:ph type="chart" sz="quarter" idx="15"/>
          </p:nvPr>
        </p:nvSpPr>
        <p:spPr>
          <a:xfrm>
            <a:off x="431371" y="2276873"/>
            <a:ext cx="7681384" cy="3839633"/>
          </a:xfrm>
        </p:spPr>
        <p:txBody>
          <a:bodyPr/>
          <a:lstStyle/>
          <a:p>
            <a:r>
              <a:rPr lang="fr-FR"/>
              <a:t>Cliquez sur l'icône pour ajouter un graphique</a:t>
            </a:r>
          </a:p>
        </p:txBody>
      </p:sp>
    </p:spTree>
    <p:extLst>
      <p:ext uri="{BB962C8B-B14F-4D97-AF65-F5344CB8AC3E}">
        <p14:creationId xmlns:p14="http://schemas.microsoft.com/office/powerpoint/2010/main" val="322645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Titre et sous-titre">
    <p:spTree>
      <p:nvGrpSpPr>
        <p:cNvPr id="1" name=""/>
        <p:cNvGrpSpPr/>
        <p:nvPr/>
      </p:nvGrpSpPr>
      <p:grpSpPr>
        <a:xfrm>
          <a:off x="0" y="0"/>
          <a:ext cx="0" cy="0"/>
          <a:chOff x="0" y="0"/>
          <a:chExt cx="0" cy="0"/>
        </a:xfrm>
      </p:grpSpPr>
      <p:pic>
        <p:nvPicPr>
          <p:cNvPr id="10" name="Image 9">
            <a:extLst>
              <a:ext uri="{FF2B5EF4-FFF2-40B4-BE49-F238E27FC236}">
                <a16:creationId xmlns:a16="http://schemas.microsoft.com/office/drawing/2014/main" id="{829DF172-12F0-D244-8F51-E16DC05073B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336000" y="336000"/>
            <a:ext cx="1920000" cy="1920000"/>
          </a:xfrm>
          <a:prstGeom prst="rect">
            <a:avLst/>
          </a:prstGeom>
        </p:spPr>
      </p:pic>
      <p:sp>
        <p:nvSpPr>
          <p:cNvPr id="11" name="Espace réservé du texte 10"/>
          <p:cNvSpPr>
            <a:spLocks noGrp="1"/>
          </p:cNvSpPr>
          <p:nvPr>
            <p:ph type="body" sz="quarter" idx="13" hasCustomPrompt="1"/>
          </p:nvPr>
        </p:nvSpPr>
        <p:spPr bwMode="gray">
          <a:xfrm>
            <a:off x="431800" y="2852936"/>
            <a:ext cx="11232000" cy="3057632"/>
          </a:xfrm>
        </p:spPr>
        <p:txBody>
          <a:bodyPr/>
          <a:lstStyle>
            <a:lvl1pPr>
              <a:lnSpc>
                <a:spcPct val="90000"/>
              </a:lnSpc>
              <a:spcAft>
                <a:spcPts val="0"/>
              </a:spcAft>
              <a:defRPr sz="4333" b="1" cap="all" baseline="0"/>
            </a:lvl1pPr>
            <a:lvl2pPr marL="122764" indent="0">
              <a:spcBef>
                <a:spcPts val="667"/>
              </a:spcBef>
              <a:spcAft>
                <a:spcPts val="0"/>
              </a:spcAft>
              <a:buNone/>
              <a:tabLst/>
              <a:defRPr sz="2467"/>
            </a:lvl2pPr>
          </a:lstStyle>
          <a:p>
            <a:pPr lvl="0"/>
            <a:r>
              <a:rPr lang="fr-FR" dirty="0"/>
              <a:t>Titre</a:t>
            </a:r>
          </a:p>
          <a:p>
            <a:pPr lvl="1"/>
            <a:r>
              <a:rPr lang="fr-FR" dirty="0"/>
              <a:t>Sous-titre</a:t>
            </a:r>
          </a:p>
        </p:txBody>
      </p:sp>
      <p:cxnSp>
        <p:nvCxnSpPr>
          <p:cNvPr id="12" name="Connecteur droit 11"/>
          <p:cNvCxnSpPr>
            <a:cxnSpLocks/>
          </p:cNvCxnSpPr>
          <p:nvPr/>
        </p:nvCxnSpPr>
        <p:spPr bwMode="gray">
          <a:xfrm>
            <a:off x="431800" y="6379200"/>
            <a:ext cx="11232819"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Espace réservé de la date 3">
            <a:extLst>
              <a:ext uri="{FF2B5EF4-FFF2-40B4-BE49-F238E27FC236}">
                <a16:creationId xmlns:a16="http://schemas.microsoft.com/office/drawing/2014/main" id="{C192E6B1-2CEB-FB47-B10B-D25D43DF8D96}"/>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692F70B5-D862-47CF-8747-42D0A1D9DA02}" type="datetime1">
              <a:rPr lang="fr-FR" cap="all" smtClean="0"/>
              <a:t>11/02/2022</a:t>
            </a:fld>
            <a:endParaRPr lang="fr-FR" cap="all" dirty="0"/>
          </a:p>
        </p:txBody>
      </p:sp>
      <p:sp>
        <p:nvSpPr>
          <p:cNvPr id="14" name="Espace réservé du numéro de diapositive 5">
            <a:extLst>
              <a:ext uri="{FF2B5EF4-FFF2-40B4-BE49-F238E27FC236}">
                <a16:creationId xmlns:a16="http://schemas.microsoft.com/office/drawing/2014/main" id="{0593ECE3-ACEF-7441-BABB-08F519CCE72F}"/>
              </a:ext>
            </a:extLst>
          </p:cNvPr>
          <p:cNvSpPr>
            <a:spLocks noGrp="1"/>
          </p:cNvSpPr>
          <p:nvPr>
            <p:ph type="sldNum" sz="quarter" idx="4"/>
          </p:nvPr>
        </p:nvSpPr>
        <p:spPr bwMode="gray">
          <a:xfrm>
            <a:off x="9864951" y="6378000"/>
            <a:ext cx="1800000" cy="480000"/>
          </a:xfrm>
          <a:prstGeom prst="rect">
            <a:avLst/>
          </a:prstGeom>
        </p:spPr>
        <p:txBody>
          <a:bodyPr vert="horz" lIns="0" tIns="0" rIns="0" bIns="0" rtlCol="0" anchor="ctr" anchorCtr="0">
            <a:noAutofit/>
          </a:bodyPr>
          <a:lstStyle>
            <a:lvl1pPr algn="r">
              <a:defRPr sz="1000" b="1">
                <a:solidFill>
                  <a:schemeClr val="tx1"/>
                </a:solidFill>
              </a:defRPr>
            </a:lvl1pPr>
          </a:lstStyle>
          <a:p>
            <a:fld id="{733122C9-A0B9-462F-8757-0847AD287B63}" type="slidenum">
              <a:rPr lang="fr-FR" smtClean="0"/>
              <a:pPr/>
              <a:t>‹N°›</a:t>
            </a:fld>
            <a:endParaRPr lang="fr-FR" dirty="0"/>
          </a:p>
        </p:txBody>
      </p:sp>
      <p:sp>
        <p:nvSpPr>
          <p:cNvPr id="16" name="Espace réservé du pied de page 4">
            <a:extLst>
              <a:ext uri="{FF2B5EF4-FFF2-40B4-BE49-F238E27FC236}">
                <a16:creationId xmlns:a16="http://schemas.microsoft.com/office/drawing/2014/main" id="{4D728EC0-9FC5-AB4E-B907-86A468EF1E2A}"/>
              </a:ext>
            </a:extLst>
          </p:cNvPr>
          <p:cNvSpPr>
            <a:spLocks noGrp="1"/>
          </p:cNvSpPr>
          <p:nvPr>
            <p:ph type="ftr" sz="quarter" idx="3"/>
          </p:nvPr>
        </p:nvSpPr>
        <p:spPr bwMode="gray">
          <a:xfrm>
            <a:off x="5423926" y="260648"/>
            <a:ext cx="6241025"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a:t>Délégation Départementale XX </a:t>
            </a:r>
            <a:endParaRPr lang="fr-FR" dirty="0"/>
          </a:p>
        </p:txBody>
      </p:sp>
      <p:pic>
        <p:nvPicPr>
          <p:cNvPr id="15" name="Image 14">
            <a:extLst>
              <a:ext uri="{FF2B5EF4-FFF2-40B4-BE49-F238E27FC236}">
                <a16:creationId xmlns:a16="http://schemas.microsoft.com/office/drawing/2014/main" id="{0B5534E2-19C3-C848-AD92-C2BA62CED42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gray">
          <a:xfrm>
            <a:off x="2753075" y="466402"/>
            <a:ext cx="2660949" cy="1533429"/>
          </a:xfrm>
          <a:prstGeom prst="rect">
            <a:avLst/>
          </a:prstGeom>
        </p:spPr>
      </p:pic>
    </p:spTree>
    <p:extLst>
      <p:ext uri="{BB962C8B-B14F-4D97-AF65-F5344CB8AC3E}">
        <p14:creationId xmlns:p14="http://schemas.microsoft.com/office/powerpoint/2010/main" val="1960243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984000"/>
            <a:ext cx="12192000" cy="5925277"/>
          </a:xfrm>
          <a:solidFill>
            <a:schemeClr val="tx2"/>
          </a:solidFill>
        </p:spPr>
        <p:txBody>
          <a:bodyPr tIns="1080000" anchor="ctr" anchorCtr="0"/>
          <a:lstStyle>
            <a:lvl1pPr algn="ctr">
              <a:defRPr cap="all" baseline="0">
                <a:solidFill>
                  <a:schemeClr val="bg1"/>
                </a:solidFill>
              </a:defRPr>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7" name="Espace réservé de la date 3">
            <a:extLst>
              <a:ext uri="{FF2B5EF4-FFF2-40B4-BE49-F238E27FC236}">
                <a16:creationId xmlns:a16="http://schemas.microsoft.com/office/drawing/2014/main" id="{02A90153-98CB-E943-A611-AD9242F15601}"/>
              </a:ext>
            </a:extLst>
          </p:cNvPr>
          <p:cNvSpPr>
            <a:spLocks noGrp="1"/>
          </p:cNvSpPr>
          <p:nvPr>
            <p:ph type="dt" sz="half" idx="2"/>
          </p:nvPr>
        </p:nvSpPr>
        <p:spPr bwMode="gray">
          <a:xfrm>
            <a:off x="485713" y="6396842"/>
            <a:ext cx="1560000" cy="461159"/>
          </a:xfrm>
          <a:prstGeom prst="rect">
            <a:avLst/>
          </a:prstGeom>
        </p:spPr>
        <p:txBody>
          <a:bodyPr vert="horz" lIns="0" tIns="0" rIns="0" bIns="0" rtlCol="0" anchor="ctr" anchorCtr="0">
            <a:noAutofit/>
          </a:bodyPr>
          <a:lstStyle>
            <a:lvl1pPr algn="l">
              <a:defRPr sz="1000" b="1">
                <a:solidFill>
                  <a:schemeClr val="bg1"/>
                </a:solidFill>
              </a:defRPr>
            </a:lvl1pPr>
          </a:lstStyle>
          <a:p>
            <a:fld id="{5FAA7BF2-ED49-4653-AC0C-3B622876FBA3}" type="datetime1">
              <a:rPr lang="fr-FR" cap="all" smtClean="0"/>
              <a:t>11/02/2022</a:t>
            </a:fld>
            <a:endParaRPr lang="fr-FR" cap="all" dirty="0"/>
          </a:p>
        </p:txBody>
      </p:sp>
      <p:sp>
        <p:nvSpPr>
          <p:cNvPr id="2" name="Titre 1"/>
          <p:cNvSpPr>
            <a:spLocks noGrp="1"/>
          </p:cNvSpPr>
          <p:nvPr>
            <p:ph type="title" hasCustomPrompt="1"/>
          </p:nvPr>
        </p:nvSpPr>
        <p:spPr bwMode="gray">
          <a:xfrm>
            <a:off x="479999" y="984000"/>
            <a:ext cx="11232000" cy="53952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bg1"/>
            </a:solidFill>
          </a:ln>
        </p:spPr>
        <p:txBody>
          <a:bodyPr lIns="0" bIns="360000" anchor="ctr" anchorCtr="0"/>
          <a:lstStyle>
            <a:lvl1pPr marL="527987" indent="-527987">
              <a:buFont typeface="+mj-lt"/>
              <a:buAutoNum type="arabicPeriod"/>
              <a:defRPr sz="4333">
                <a:solidFill>
                  <a:schemeClr val="bg1"/>
                </a:solidFill>
              </a:defRPr>
            </a:lvl1pPr>
          </a:lstStyle>
          <a:p>
            <a:r>
              <a:rPr lang="fr-FR" dirty="0"/>
              <a:t>Titre</a:t>
            </a:r>
          </a:p>
        </p:txBody>
      </p:sp>
      <p:sp>
        <p:nvSpPr>
          <p:cNvPr id="10" name="Espace réservé du numéro de diapositive 5">
            <a:extLst>
              <a:ext uri="{FF2B5EF4-FFF2-40B4-BE49-F238E27FC236}">
                <a16:creationId xmlns:a16="http://schemas.microsoft.com/office/drawing/2014/main" id="{BE3965BE-3A81-1248-821F-39E8294A18F0}"/>
              </a:ext>
            </a:extLst>
          </p:cNvPr>
          <p:cNvSpPr>
            <a:spLocks noGrp="1"/>
          </p:cNvSpPr>
          <p:nvPr>
            <p:ph type="sldNum" sz="quarter" idx="4"/>
          </p:nvPr>
        </p:nvSpPr>
        <p:spPr bwMode="gray">
          <a:xfrm>
            <a:off x="9864951" y="6378000"/>
            <a:ext cx="1800000" cy="480000"/>
          </a:xfrm>
          <a:prstGeom prst="rect">
            <a:avLst/>
          </a:prstGeom>
        </p:spPr>
        <p:txBody>
          <a:bodyPr vert="horz" lIns="0" tIns="0" rIns="0" bIns="0" rtlCol="0" anchor="ctr" anchorCtr="0">
            <a:noAutofit/>
          </a:bodyPr>
          <a:lstStyle>
            <a:lvl1pPr algn="r">
              <a:defRPr sz="1000" b="1">
                <a:solidFill>
                  <a:schemeClr val="bg1"/>
                </a:solidFill>
              </a:defRPr>
            </a:lvl1pPr>
          </a:lstStyle>
          <a:p>
            <a:fld id="{733122C9-A0B9-462F-8757-0847AD287B63}" type="slidenum">
              <a:rPr lang="fr-FR" smtClean="0"/>
              <a:pPr/>
              <a:t>‹N°›</a:t>
            </a:fld>
            <a:endParaRPr lang="fr-FR" dirty="0"/>
          </a:p>
        </p:txBody>
      </p:sp>
      <p:sp>
        <p:nvSpPr>
          <p:cNvPr id="11" name="Espace réservé du pied de page 4">
            <a:extLst>
              <a:ext uri="{FF2B5EF4-FFF2-40B4-BE49-F238E27FC236}">
                <a16:creationId xmlns:a16="http://schemas.microsoft.com/office/drawing/2014/main" id="{DCBACC69-485F-9F49-A64D-9385F9776EB4}"/>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a:t>Délégation Départementale XX </a:t>
            </a:r>
            <a:endParaRPr lang="fr-FR" dirty="0"/>
          </a:p>
        </p:txBody>
      </p:sp>
    </p:spTree>
    <p:extLst>
      <p:ext uri="{BB962C8B-B14F-4D97-AF65-F5344CB8AC3E}">
        <p14:creationId xmlns:p14="http://schemas.microsoft.com/office/powerpoint/2010/main" val="14735354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6618000"/>
            <a:ext cx="240000" cy="240000"/>
          </a:xfrm>
          <a:prstGeom prst="rect">
            <a:avLst/>
          </a:prstGeom>
          <a:ln>
            <a:solidFill>
              <a:schemeClr val="tx1">
                <a:alpha val="0"/>
              </a:schemeClr>
            </a:solidFill>
          </a:ln>
        </p:spPr>
        <p:txBody>
          <a:bodyPr/>
          <a:lstStyle>
            <a:lvl1pPr>
              <a:defRPr sz="133">
                <a:solidFill>
                  <a:schemeClr val="tx1">
                    <a:alpha val="0"/>
                  </a:schemeClr>
                </a:solidFill>
              </a:defRPr>
            </a:lvl1pPr>
          </a:lstStyle>
          <a:p>
            <a:fld id="{58C86DF4-3E17-4978-9162-F43F71CF06A4}" type="datetime1">
              <a:rPr lang="fr-FR" smtClean="0"/>
              <a:t>11/02/2022</a:t>
            </a:fld>
            <a:endParaRPr lang="fr-FR" dirty="0"/>
          </a:p>
        </p:txBody>
      </p:sp>
      <p:sp>
        <p:nvSpPr>
          <p:cNvPr id="5" name="Espace réservé du pied de page 4"/>
          <p:cNvSpPr>
            <a:spLocks noGrp="1"/>
          </p:cNvSpPr>
          <p:nvPr>
            <p:ph type="ftr" sz="quarter" idx="11"/>
          </p:nvPr>
        </p:nvSpPr>
        <p:spPr bwMode="gray">
          <a:xfrm>
            <a:off x="960000" y="5829266"/>
            <a:ext cx="4320000" cy="597263"/>
          </a:xfrm>
        </p:spPr>
        <p:txBody>
          <a:bodyPr anchor="ctr" anchorCtr="0"/>
          <a:lstStyle>
            <a:lvl1pPr algn="l">
              <a:defRPr sz="1533"/>
            </a:lvl1pPr>
          </a:lstStyle>
          <a:p>
            <a:r>
              <a:rPr lang="fr-FR"/>
              <a:t>Délégation Départementale XX </a:t>
            </a:r>
            <a:endParaRPr lang="fr-FR" dirty="0"/>
          </a:p>
        </p:txBody>
      </p:sp>
      <p:sp>
        <p:nvSpPr>
          <p:cNvPr id="6" name="Espace réservé du numéro de diapositive 5"/>
          <p:cNvSpPr>
            <a:spLocks noGrp="1"/>
          </p:cNvSpPr>
          <p:nvPr>
            <p:ph type="sldNum" sz="quarter" idx="12"/>
          </p:nvPr>
        </p:nvSpPr>
        <p:spPr bwMode="gray">
          <a:xfrm>
            <a:off x="0" y="6618000"/>
            <a:ext cx="240000" cy="240000"/>
          </a:xfrm>
          <a:ln>
            <a:solidFill>
              <a:schemeClr val="tx1">
                <a:alpha val="0"/>
              </a:schemeClr>
            </a:solidFill>
          </a:ln>
        </p:spPr>
        <p:txBody>
          <a:bodyPr/>
          <a:lstStyle>
            <a:lvl1pPr>
              <a:defRPr sz="133">
                <a:solidFill>
                  <a:schemeClr val="tx1">
                    <a:alpha val="0"/>
                  </a:schemeClr>
                </a:solidFill>
              </a:defRPr>
            </a:lvl1pPr>
          </a:lstStyle>
          <a:p>
            <a:fld id="{10C140CD-8AED-46FF-A9A2-77308F3F39AE}" type="slidenum">
              <a:rPr lang="fr-FR" smtClean="0"/>
              <a:pPr/>
              <a:t>‹N°›</a:t>
            </a:fld>
            <a:endParaRPr lang="fr-FR" dirty="0"/>
          </a:p>
        </p:txBody>
      </p:sp>
      <p:sp>
        <p:nvSpPr>
          <p:cNvPr id="7" name="Titre 6"/>
          <p:cNvSpPr>
            <a:spLocks noGrp="1"/>
          </p:cNvSpPr>
          <p:nvPr>
            <p:ph type="title" hasCustomPrompt="1"/>
          </p:nvPr>
        </p:nvSpPr>
        <p:spPr bwMode="gray">
          <a:xfrm>
            <a:off x="0" y="0"/>
            <a:ext cx="240000" cy="240000"/>
          </a:xfrm>
          <a:prstGeom prst="rect">
            <a:avLst/>
          </a:prstGeom>
          <a:ln>
            <a:solidFill>
              <a:schemeClr val="tx1">
                <a:alpha val="0"/>
              </a:schemeClr>
            </a:solidFill>
          </a:ln>
        </p:spPr>
        <p:txBody>
          <a:bodyPr/>
          <a:lstStyle>
            <a:lvl1pPr>
              <a:defRPr sz="133">
                <a:solidFill>
                  <a:schemeClr val="tx1">
                    <a:alpha val="0"/>
                  </a:schemeClr>
                </a:solidFill>
              </a:defRPr>
            </a:lvl1pPr>
          </a:lstStyle>
          <a:p>
            <a:r>
              <a:rPr lang="fr-FR" dirty="0"/>
              <a:t>Titre</a:t>
            </a:r>
          </a:p>
        </p:txBody>
      </p:sp>
      <p:pic>
        <p:nvPicPr>
          <p:cNvPr id="10" name="Image 9">
            <a:extLst>
              <a:ext uri="{FF2B5EF4-FFF2-40B4-BE49-F238E27FC236}">
                <a16:creationId xmlns:a16="http://schemas.microsoft.com/office/drawing/2014/main" id="{753DF2B5-DDEC-9F4F-AC71-1D361A99EA7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8315051" y="720509"/>
            <a:ext cx="2906136" cy="1674723"/>
          </a:xfrm>
          <a:prstGeom prst="rect">
            <a:avLst/>
          </a:prstGeom>
        </p:spPr>
      </p:pic>
      <p:pic>
        <p:nvPicPr>
          <p:cNvPr id="11" name="Image 10">
            <a:extLst>
              <a:ext uri="{FF2B5EF4-FFF2-40B4-BE49-F238E27FC236}">
                <a16:creationId xmlns:a16="http://schemas.microsoft.com/office/drawing/2014/main" id="{AA456506-B875-0447-AE4C-DB900904651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gray">
          <a:xfrm>
            <a:off x="720000" y="480000"/>
            <a:ext cx="3600000" cy="3600000"/>
          </a:xfrm>
          <a:prstGeom prst="rect">
            <a:avLst/>
          </a:prstGeom>
        </p:spPr>
      </p:pic>
    </p:spTree>
    <p:extLst>
      <p:ext uri="{BB962C8B-B14F-4D97-AF65-F5344CB8AC3E}">
        <p14:creationId xmlns:p14="http://schemas.microsoft.com/office/powerpoint/2010/main" val="3817721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AD4656-8A84-4E0E-ADEE-97E9B0E0521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2C1BDC8C-7AA0-4B80-9377-1718EDF9127E}"/>
              </a:ext>
            </a:extLst>
          </p:cNvPr>
          <p:cNvSpPr>
            <a:spLocks noGrp="1"/>
          </p:cNvSpPr>
          <p:nvPr>
            <p:ph idx="1"/>
          </p:nvPr>
        </p:nvSpPr>
        <p:spPr>
          <a:xfrm>
            <a:off x="287383" y="1825625"/>
            <a:ext cx="11066417"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0D2A174-6DFB-402A-A8E2-D031542D4D4F}"/>
              </a:ext>
            </a:extLst>
          </p:cNvPr>
          <p:cNvSpPr>
            <a:spLocks noGrp="1"/>
          </p:cNvSpPr>
          <p:nvPr>
            <p:ph type="dt" sz="half" idx="10"/>
          </p:nvPr>
        </p:nvSpPr>
        <p:spPr/>
        <p:txBody>
          <a:bodyPr/>
          <a:lstStyle/>
          <a:p>
            <a:fld id="{00F1B317-C274-4804-BAFF-E38A12CB1357}" type="datetimeFigureOut">
              <a:rPr lang="fr-FR" smtClean="0"/>
              <a:t>11/02/2022</a:t>
            </a:fld>
            <a:endParaRPr lang="fr-FR"/>
          </a:p>
        </p:txBody>
      </p:sp>
      <p:sp>
        <p:nvSpPr>
          <p:cNvPr id="5" name="Espace réservé du pied de page 4">
            <a:extLst>
              <a:ext uri="{FF2B5EF4-FFF2-40B4-BE49-F238E27FC236}">
                <a16:creationId xmlns:a16="http://schemas.microsoft.com/office/drawing/2014/main" id="{AB091BEE-BBD2-421D-ABE3-AEA57AE1B60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B4DDAD7-388B-412D-B920-EEFC0581D5C6}"/>
              </a:ext>
            </a:extLst>
          </p:cNvPr>
          <p:cNvSpPr>
            <a:spLocks noGrp="1"/>
          </p:cNvSpPr>
          <p:nvPr>
            <p:ph type="sldNum" sz="quarter" idx="12"/>
          </p:nvPr>
        </p:nvSpPr>
        <p:spPr/>
        <p:txBody>
          <a:bodyPr/>
          <a:lstStyle/>
          <a:p>
            <a:fld id="{DB330AD7-C6B4-43BD-8BA5-19F45C78152B}" type="slidenum">
              <a:rPr lang="fr-FR" smtClean="0"/>
              <a:t>‹N°›</a:t>
            </a:fld>
            <a:endParaRPr lang="fr-FR"/>
          </a:p>
        </p:txBody>
      </p:sp>
    </p:spTree>
    <p:extLst>
      <p:ext uri="{BB962C8B-B14F-4D97-AF65-F5344CB8AC3E}">
        <p14:creationId xmlns:p14="http://schemas.microsoft.com/office/powerpoint/2010/main" val="4129206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477BD2-BC14-4E3F-ADCD-7986A26D4DA2}"/>
              </a:ext>
            </a:extLst>
          </p:cNvPr>
          <p:cNvSpPr>
            <a:spLocks noGrp="1"/>
          </p:cNvSpPr>
          <p:nvPr>
            <p:ph type="title"/>
          </p:nvPr>
        </p:nvSpPr>
        <p:spPr>
          <a:xfrm>
            <a:off x="831850" y="1709738"/>
            <a:ext cx="10515600" cy="2852737"/>
          </a:xfrm>
        </p:spPr>
        <p:txBody>
          <a:bodyPr anchor="b"/>
          <a:lstStyle>
            <a:lvl1pPr>
              <a:defRPr sz="6000"/>
            </a:lvl1pPr>
          </a:lstStyle>
          <a:p>
            <a:r>
              <a:rPr lang="fr-FR" dirty="0"/>
              <a:t>Modifiez le style du titre</a:t>
            </a:r>
          </a:p>
        </p:txBody>
      </p:sp>
      <p:sp>
        <p:nvSpPr>
          <p:cNvPr id="3" name="Espace réservé du texte 2">
            <a:extLst>
              <a:ext uri="{FF2B5EF4-FFF2-40B4-BE49-F238E27FC236}">
                <a16:creationId xmlns:a16="http://schemas.microsoft.com/office/drawing/2014/main" id="{70F845CB-6D35-4020-AAAA-F6EE79B0110E}"/>
              </a:ext>
            </a:extLst>
          </p:cNvPr>
          <p:cNvSpPr>
            <a:spLocks noGrp="1"/>
          </p:cNvSpPr>
          <p:nvPr>
            <p:ph type="body" idx="1"/>
          </p:nvPr>
        </p:nvSpPr>
        <p:spPr>
          <a:xfrm>
            <a:off x="831850" y="4589463"/>
            <a:ext cx="10515600" cy="1500187"/>
          </a:xfrm>
          <a:solidFill>
            <a:srgbClr val="02D4C0"/>
          </a:solidFill>
          <a:ln>
            <a:noFill/>
          </a:ln>
        </p:spPr>
        <p:txBody>
          <a:bodyPr rtlCol="0" anchor="b">
            <a:noAutofit/>
          </a:bodyPr>
          <a:lstStyle>
            <a:lvl1pPr>
              <a:defRPr lang="fr-FR" sz="4800" smtClean="0">
                <a:solidFill>
                  <a:schemeClr val="lt1"/>
                </a:solidFill>
              </a:defRPr>
            </a:lvl1pPr>
          </a:lstStyle>
          <a:p>
            <a:pPr lvl="0">
              <a:spcBef>
                <a:spcPct val="0"/>
              </a:spcBef>
              <a:buNone/>
            </a:pPr>
            <a:r>
              <a:rPr lang="fr-FR" dirty="0"/>
              <a:t>Modifier les styles du texte du masque</a:t>
            </a:r>
          </a:p>
        </p:txBody>
      </p:sp>
      <p:sp>
        <p:nvSpPr>
          <p:cNvPr id="4" name="Espace réservé de la date 3">
            <a:extLst>
              <a:ext uri="{FF2B5EF4-FFF2-40B4-BE49-F238E27FC236}">
                <a16:creationId xmlns:a16="http://schemas.microsoft.com/office/drawing/2014/main" id="{6A37F90D-B13A-4225-98E2-8F23EFDA24C3}"/>
              </a:ext>
            </a:extLst>
          </p:cNvPr>
          <p:cNvSpPr>
            <a:spLocks noGrp="1"/>
          </p:cNvSpPr>
          <p:nvPr>
            <p:ph type="dt" sz="half" idx="10"/>
          </p:nvPr>
        </p:nvSpPr>
        <p:spPr/>
        <p:txBody>
          <a:bodyPr/>
          <a:lstStyle/>
          <a:p>
            <a:fld id="{00F1B317-C274-4804-BAFF-E38A12CB1357}" type="datetimeFigureOut">
              <a:rPr lang="fr-FR" smtClean="0"/>
              <a:t>11/02/2022</a:t>
            </a:fld>
            <a:endParaRPr lang="fr-FR"/>
          </a:p>
        </p:txBody>
      </p:sp>
      <p:sp>
        <p:nvSpPr>
          <p:cNvPr id="5" name="Espace réservé du pied de page 4">
            <a:extLst>
              <a:ext uri="{FF2B5EF4-FFF2-40B4-BE49-F238E27FC236}">
                <a16:creationId xmlns:a16="http://schemas.microsoft.com/office/drawing/2014/main" id="{62B6A484-A816-4C2C-9A79-CD8C29CCDD3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B8D818A-BAC3-431C-9AC3-7A46654F35BB}"/>
              </a:ext>
            </a:extLst>
          </p:cNvPr>
          <p:cNvSpPr>
            <a:spLocks noGrp="1"/>
          </p:cNvSpPr>
          <p:nvPr>
            <p:ph type="sldNum" sz="quarter" idx="12"/>
          </p:nvPr>
        </p:nvSpPr>
        <p:spPr/>
        <p:txBody>
          <a:bodyPr/>
          <a:lstStyle/>
          <a:p>
            <a:fld id="{DB330AD7-C6B4-43BD-8BA5-19F45C78152B}" type="slidenum">
              <a:rPr lang="fr-FR" smtClean="0"/>
              <a:t>‹N°›</a:t>
            </a:fld>
            <a:endParaRPr lang="fr-FR"/>
          </a:p>
        </p:txBody>
      </p:sp>
    </p:spTree>
    <p:extLst>
      <p:ext uri="{BB962C8B-B14F-4D97-AF65-F5344CB8AC3E}">
        <p14:creationId xmlns:p14="http://schemas.microsoft.com/office/powerpoint/2010/main" val="3837281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26AC430-270B-4E3D-A66E-B1EA28AB618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477FBCD-0F0C-4628-A1F4-BA0A144EDB26}"/>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194132D3-4715-4802-9E5D-E1D7E8C5FCA0}"/>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63A0258-14EF-4E37-97EE-BB46FA643189}"/>
              </a:ext>
            </a:extLst>
          </p:cNvPr>
          <p:cNvSpPr>
            <a:spLocks noGrp="1"/>
          </p:cNvSpPr>
          <p:nvPr>
            <p:ph type="dt" sz="half" idx="10"/>
          </p:nvPr>
        </p:nvSpPr>
        <p:spPr/>
        <p:txBody>
          <a:bodyPr/>
          <a:lstStyle/>
          <a:p>
            <a:fld id="{00F1B317-C274-4804-BAFF-E38A12CB1357}" type="datetimeFigureOut">
              <a:rPr lang="fr-FR" smtClean="0"/>
              <a:t>11/02/2022</a:t>
            </a:fld>
            <a:endParaRPr lang="fr-FR"/>
          </a:p>
        </p:txBody>
      </p:sp>
      <p:sp>
        <p:nvSpPr>
          <p:cNvPr id="6" name="Espace réservé du pied de page 5">
            <a:extLst>
              <a:ext uri="{FF2B5EF4-FFF2-40B4-BE49-F238E27FC236}">
                <a16:creationId xmlns:a16="http://schemas.microsoft.com/office/drawing/2014/main" id="{481105DB-24FD-44BF-9710-87A820DBC9A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A4FCA65-6522-4401-AE4E-18F8B8277616}"/>
              </a:ext>
            </a:extLst>
          </p:cNvPr>
          <p:cNvSpPr>
            <a:spLocks noGrp="1"/>
          </p:cNvSpPr>
          <p:nvPr>
            <p:ph type="sldNum" sz="quarter" idx="12"/>
          </p:nvPr>
        </p:nvSpPr>
        <p:spPr/>
        <p:txBody>
          <a:bodyPr/>
          <a:lstStyle/>
          <a:p>
            <a:fld id="{DB330AD7-C6B4-43BD-8BA5-19F45C78152B}" type="slidenum">
              <a:rPr lang="fr-FR" smtClean="0"/>
              <a:t>‹N°›</a:t>
            </a:fld>
            <a:endParaRPr lang="fr-FR"/>
          </a:p>
        </p:txBody>
      </p:sp>
    </p:spTree>
    <p:extLst>
      <p:ext uri="{BB962C8B-B14F-4D97-AF65-F5344CB8AC3E}">
        <p14:creationId xmlns:p14="http://schemas.microsoft.com/office/powerpoint/2010/main" val="1695337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02734F-7876-4DC3-B4C7-01964F747007}"/>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BCC05332-B8C4-4A25-9F59-8AC3E5FBDA6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18259B67-6C98-4E15-8E1D-D94694CE7915}"/>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068466CB-29B3-408F-BA46-0252EC2081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A3080481-B750-4D69-873C-188A4AE73C24}"/>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7B7E5551-BA72-471A-887E-F4446E8F30A2}"/>
              </a:ext>
            </a:extLst>
          </p:cNvPr>
          <p:cNvSpPr>
            <a:spLocks noGrp="1"/>
          </p:cNvSpPr>
          <p:nvPr>
            <p:ph type="dt" sz="half" idx="10"/>
          </p:nvPr>
        </p:nvSpPr>
        <p:spPr/>
        <p:txBody>
          <a:bodyPr/>
          <a:lstStyle/>
          <a:p>
            <a:fld id="{00F1B317-C274-4804-BAFF-E38A12CB1357}" type="datetimeFigureOut">
              <a:rPr lang="fr-FR" smtClean="0"/>
              <a:t>11/02/2022</a:t>
            </a:fld>
            <a:endParaRPr lang="fr-FR"/>
          </a:p>
        </p:txBody>
      </p:sp>
      <p:sp>
        <p:nvSpPr>
          <p:cNvPr id="8" name="Espace réservé du pied de page 7">
            <a:extLst>
              <a:ext uri="{FF2B5EF4-FFF2-40B4-BE49-F238E27FC236}">
                <a16:creationId xmlns:a16="http://schemas.microsoft.com/office/drawing/2014/main" id="{0586232C-903F-4755-8B9F-DEF0D230DC1D}"/>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12B10911-1002-4516-B1E2-8D3FCD6AFB23}"/>
              </a:ext>
            </a:extLst>
          </p:cNvPr>
          <p:cNvSpPr>
            <a:spLocks noGrp="1"/>
          </p:cNvSpPr>
          <p:nvPr>
            <p:ph type="sldNum" sz="quarter" idx="12"/>
          </p:nvPr>
        </p:nvSpPr>
        <p:spPr/>
        <p:txBody>
          <a:bodyPr/>
          <a:lstStyle/>
          <a:p>
            <a:fld id="{DB330AD7-C6B4-43BD-8BA5-19F45C78152B}" type="slidenum">
              <a:rPr lang="fr-FR" smtClean="0"/>
              <a:t>‹N°›</a:t>
            </a:fld>
            <a:endParaRPr lang="fr-FR"/>
          </a:p>
        </p:txBody>
      </p:sp>
    </p:spTree>
    <p:extLst>
      <p:ext uri="{BB962C8B-B14F-4D97-AF65-F5344CB8AC3E}">
        <p14:creationId xmlns:p14="http://schemas.microsoft.com/office/powerpoint/2010/main" val="1160536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3" name="Espace réservé de la date 2">
            <a:extLst>
              <a:ext uri="{FF2B5EF4-FFF2-40B4-BE49-F238E27FC236}">
                <a16:creationId xmlns:a16="http://schemas.microsoft.com/office/drawing/2014/main" id="{C0DE6682-8EBD-4E0F-9231-066362545CA6}"/>
              </a:ext>
            </a:extLst>
          </p:cNvPr>
          <p:cNvSpPr>
            <a:spLocks noGrp="1"/>
          </p:cNvSpPr>
          <p:nvPr>
            <p:ph type="dt" sz="half" idx="10"/>
          </p:nvPr>
        </p:nvSpPr>
        <p:spPr/>
        <p:txBody>
          <a:bodyPr/>
          <a:lstStyle/>
          <a:p>
            <a:fld id="{00F1B317-C274-4804-BAFF-E38A12CB1357}" type="datetimeFigureOut">
              <a:rPr lang="fr-FR" smtClean="0"/>
              <a:t>11/02/2022</a:t>
            </a:fld>
            <a:endParaRPr lang="fr-FR"/>
          </a:p>
        </p:txBody>
      </p:sp>
      <p:sp>
        <p:nvSpPr>
          <p:cNvPr id="4" name="Espace réservé du pied de page 3">
            <a:extLst>
              <a:ext uri="{FF2B5EF4-FFF2-40B4-BE49-F238E27FC236}">
                <a16:creationId xmlns:a16="http://schemas.microsoft.com/office/drawing/2014/main" id="{E150B5AE-7E53-4111-8B3F-DC19E48F563A}"/>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357A0260-D110-4438-8239-4148157006DE}"/>
              </a:ext>
            </a:extLst>
          </p:cNvPr>
          <p:cNvSpPr>
            <a:spLocks noGrp="1"/>
          </p:cNvSpPr>
          <p:nvPr>
            <p:ph type="sldNum" sz="quarter" idx="12"/>
          </p:nvPr>
        </p:nvSpPr>
        <p:spPr/>
        <p:txBody>
          <a:bodyPr/>
          <a:lstStyle/>
          <a:p>
            <a:fld id="{DB330AD7-C6B4-43BD-8BA5-19F45C78152B}" type="slidenum">
              <a:rPr lang="fr-FR" smtClean="0"/>
              <a:t>‹N°›</a:t>
            </a:fld>
            <a:endParaRPr lang="fr-FR"/>
          </a:p>
        </p:txBody>
      </p:sp>
      <p:sp>
        <p:nvSpPr>
          <p:cNvPr id="7" name="Rectangle à coins arrondis 1">
            <a:extLst>
              <a:ext uri="{FF2B5EF4-FFF2-40B4-BE49-F238E27FC236}">
                <a16:creationId xmlns:a16="http://schemas.microsoft.com/office/drawing/2014/main" id="{6C7221E9-BA4B-40FE-BB93-64D836B78805}"/>
              </a:ext>
            </a:extLst>
          </p:cNvPr>
          <p:cNvSpPr/>
          <p:nvPr userDrawn="1"/>
        </p:nvSpPr>
        <p:spPr>
          <a:xfrm>
            <a:off x="838200" y="1358536"/>
            <a:ext cx="10515600" cy="4678991"/>
          </a:xfrm>
          <a:prstGeom prst="roundRect">
            <a:avLst>
              <a:gd name="adj" fmla="val 3866"/>
            </a:avLst>
          </a:prstGeom>
          <a:solidFill>
            <a:srgbClr val="02D4C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r>
              <a:rPr lang="fr-FR" sz="4000" b="1" dirty="0">
                <a:solidFill>
                  <a:schemeClr val="bg1"/>
                </a:solidFill>
                <a:latin typeface="DiM"/>
              </a:rPr>
              <a:t>			</a:t>
            </a:r>
          </a:p>
          <a:p>
            <a:pPr lvl="1" algn="ctr"/>
            <a:r>
              <a:rPr lang="fr-FR" sz="5400" b="1" dirty="0">
                <a:solidFill>
                  <a:schemeClr val="bg1"/>
                </a:solidFill>
                <a:latin typeface="DiM"/>
                <a:cs typeface="Arial" panose="020B0604020202020204" pitchFamily="34" charset="0"/>
              </a:rPr>
              <a:t>	</a:t>
            </a:r>
            <a:endParaRPr lang="fr-FR" sz="4000" b="1" dirty="0">
              <a:latin typeface="DiM"/>
              <a:cs typeface="Arial" panose="020B0604020202020204" pitchFamily="34" charset="0"/>
            </a:endParaRPr>
          </a:p>
          <a:p>
            <a:pPr lvl="1" algn="ctr"/>
            <a:endParaRPr lang="fr-FR" sz="4000" b="1" dirty="0">
              <a:latin typeface="DiM"/>
              <a:cs typeface="Arial" panose="020B0604020202020204" pitchFamily="34" charset="0"/>
            </a:endParaRPr>
          </a:p>
          <a:p>
            <a:pPr algn="ctr"/>
            <a:endParaRPr lang="fr-FR" sz="1632" dirty="0">
              <a:latin typeface="DiM"/>
              <a:cs typeface="Arial" panose="020B0604020202020204" pitchFamily="34" charset="0"/>
            </a:endParaRPr>
          </a:p>
          <a:p>
            <a:pPr algn="ctr"/>
            <a:endParaRPr lang="fr-FR" sz="1632" dirty="0">
              <a:latin typeface="DiM"/>
              <a:cs typeface="Arial" panose="020B0604020202020204" pitchFamily="34" charset="0"/>
            </a:endParaRPr>
          </a:p>
          <a:p>
            <a:pPr algn="ctr"/>
            <a:endParaRPr lang="fr-FR" sz="1632" dirty="0">
              <a:latin typeface="DiM"/>
              <a:cs typeface="Arial" panose="020B0604020202020204" pitchFamily="34" charset="0"/>
            </a:endParaRPr>
          </a:p>
          <a:p>
            <a:pPr algn="ctr"/>
            <a:endParaRPr lang="fr-FR" sz="1632" dirty="0">
              <a:latin typeface="DiM"/>
              <a:cs typeface="Arial" panose="020B0604020202020204" pitchFamily="34" charset="0"/>
            </a:endParaRPr>
          </a:p>
          <a:p>
            <a:pPr algn="ctr" eaLnBrk="1" hangingPunct="1">
              <a:defRPr/>
            </a:pPr>
            <a:endParaRPr lang="fr-FR" sz="1632" dirty="0">
              <a:latin typeface="DiM"/>
              <a:cs typeface="Arial" panose="020B0604020202020204" pitchFamily="34" charset="0"/>
            </a:endParaRPr>
          </a:p>
        </p:txBody>
      </p:sp>
      <p:pic>
        <p:nvPicPr>
          <p:cNvPr id="8" name="Image 7" descr="N:\FHF ALPC\ASSOCIATION FHFALPC Gestion\Divers\FHF_Logo régional quadri_NA.jpg">
            <a:extLst>
              <a:ext uri="{FF2B5EF4-FFF2-40B4-BE49-F238E27FC236}">
                <a16:creationId xmlns:a16="http://schemas.microsoft.com/office/drawing/2014/main" id="{76C056BB-7C81-4ABF-818D-D38415BD475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2309956" cy="135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Espace réservé du texte 3">
            <a:extLst>
              <a:ext uri="{FF2B5EF4-FFF2-40B4-BE49-F238E27FC236}">
                <a16:creationId xmlns:a16="http://schemas.microsoft.com/office/drawing/2014/main" id="{448008D0-A97B-4801-9654-1252F8686A8C}"/>
              </a:ext>
            </a:extLst>
          </p:cNvPr>
          <p:cNvSpPr>
            <a:spLocks noGrp="1"/>
          </p:cNvSpPr>
          <p:nvPr>
            <p:ph type="body" sz="half" idx="2"/>
          </p:nvPr>
        </p:nvSpPr>
        <p:spPr>
          <a:xfrm>
            <a:off x="1231968" y="2070463"/>
            <a:ext cx="9728063" cy="1358537"/>
          </a:xfrm>
        </p:spPr>
        <p:txBody>
          <a:bodyPr>
            <a:normAutofit/>
          </a:bodyPr>
          <a:lstStyle>
            <a:lvl1pPr marL="0" indent="0" algn="ctr">
              <a:buNone/>
              <a:defRPr sz="4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dirty="0"/>
              <a:t>Modifier les styles du texte du masque</a:t>
            </a:r>
          </a:p>
        </p:txBody>
      </p:sp>
      <p:sp>
        <p:nvSpPr>
          <p:cNvPr id="11" name="Espace réservé du texte 3">
            <a:extLst>
              <a:ext uri="{FF2B5EF4-FFF2-40B4-BE49-F238E27FC236}">
                <a16:creationId xmlns:a16="http://schemas.microsoft.com/office/drawing/2014/main" id="{EFC34CD3-227A-4A5A-AD0A-0B91C7161294}"/>
              </a:ext>
            </a:extLst>
          </p:cNvPr>
          <p:cNvSpPr>
            <a:spLocks noGrp="1"/>
          </p:cNvSpPr>
          <p:nvPr>
            <p:ph type="body" sz="half" idx="13"/>
          </p:nvPr>
        </p:nvSpPr>
        <p:spPr>
          <a:xfrm>
            <a:off x="2309956" y="3866605"/>
            <a:ext cx="7029987" cy="1976257"/>
          </a:xfrm>
        </p:spPr>
        <p:txBody>
          <a:bodyPr>
            <a:normAutofit/>
          </a:bodyPr>
          <a:lstStyle>
            <a:lvl1pPr marL="0" indent="0" algn="ctr">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dirty="0"/>
              <a:t>Modifier les styles du texte du masque</a:t>
            </a:r>
          </a:p>
        </p:txBody>
      </p:sp>
    </p:spTree>
    <p:extLst>
      <p:ext uri="{BB962C8B-B14F-4D97-AF65-F5344CB8AC3E}">
        <p14:creationId xmlns:p14="http://schemas.microsoft.com/office/powerpoint/2010/main" val="716677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01D1084C-668B-4BB9-B4AA-4DA1DC3B409B}"/>
              </a:ext>
            </a:extLst>
          </p:cNvPr>
          <p:cNvSpPr>
            <a:spLocks noGrp="1"/>
          </p:cNvSpPr>
          <p:nvPr>
            <p:ph type="dt" sz="half" idx="10"/>
          </p:nvPr>
        </p:nvSpPr>
        <p:spPr/>
        <p:txBody>
          <a:bodyPr/>
          <a:lstStyle/>
          <a:p>
            <a:fld id="{00F1B317-C274-4804-BAFF-E38A12CB1357}" type="datetimeFigureOut">
              <a:rPr lang="fr-FR" smtClean="0"/>
              <a:t>11/02/2022</a:t>
            </a:fld>
            <a:endParaRPr lang="fr-FR"/>
          </a:p>
        </p:txBody>
      </p:sp>
      <p:sp>
        <p:nvSpPr>
          <p:cNvPr id="3" name="Espace réservé du pied de page 2">
            <a:extLst>
              <a:ext uri="{FF2B5EF4-FFF2-40B4-BE49-F238E27FC236}">
                <a16:creationId xmlns:a16="http://schemas.microsoft.com/office/drawing/2014/main" id="{FF2A3B7E-5EA2-4D7B-BECF-556006C2095E}"/>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4E98187D-FED4-4D8D-A382-56953AD6FFBF}"/>
              </a:ext>
            </a:extLst>
          </p:cNvPr>
          <p:cNvSpPr>
            <a:spLocks noGrp="1"/>
          </p:cNvSpPr>
          <p:nvPr>
            <p:ph type="sldNum" sz="quarter" idx="12"/>
          </p:nvPr>
        </p:nvSpPr>
        <p:spPr/>
        <p:txBody>
          <a:bodyPr/>
          <a:lstStyle/>
          <a:p>
            <a:fld id="{DB330AD7-C6B4-43BD-8BA5-19F45C78152B}" type="slidenum">
              <a:rPr lang="fr-FR" smtClean="0"/>
              <a:t>‹N°›</a:t>
            </a:fld>
            <a:endParaRPr lang="fr-FR"/>
          </a:p>
        </p:txBody>
      </p:sp>
      <p:pic>
        <p:nvPicPr>
          <p:cNvPr id="5" name="Image 4" descr="N:\FHF ALPC\ASSOCIATION FHFALPC Gestion\Divers\FHF_Logo régional quadri_NA.jpg">
            <a:extLst>
              <a:ext uri="{FF2B5EF4-FFF2-40B4-BE49-F238E27FC236}">
                <a16:creationId xmlns:a16="http://schemas.microsoft.com/office/drawing/2014/main" id="{CBAE4E39-41D0-4A57-B04A-D73F93A7B82C}"/>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2309956" cy="135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à coins arrondis 1">
            <a:extLst>
              <a:ext uri="{FF2B5EF4-FFF2-40B4-BE49-F238E27FC236}">
                <a16:creationId xmlns:a16="http://schemas.microsoft.com/office/drawing/2014/main" id="{5EEA151D-4CA4-4440-AB8B-6D312774249E}"/>
              </a:ext>
            </a:extLst>
          </p:cNvPr>
          <p:cNvSpPr/>
          <p:nvPr userDrawn="1"/>
        </p:nvSpPr>
        <p:spPr>
          <a:xfrm>
            <a:off x="2168434" y="1203767"/>
            <a:ext cx="9185366" cy="4768770"/>
          </a:xfrm>
          <a:prstGeom prst="roundRect">
            <a:avLst>
              <a:gd name="adj" fmla="val 3866"/>
            </a:avLst>
          </a:prstGeom>
          <a:solidFill>
            <a:srgbClr val="02D4C0"/>
          </a:solidFill>
          <a:ln>
            <a:noFill/>
          </a:ln>
        </p:spPr>
        <p:style>
          <a:lnRef idx="1">
            <a:schemeClr val="accent1"/>
          </a:lnRef>
          <a:fillRef idx="3">
            <a:schemeClr val="accent1"/>
          </a:fillRef>
          <a:effectRef idx="2">
            <a:schemeClr val="accent1"/>
          </a:effectRef>
          <a:fontRef idx="minor">
            <a:schemeClr val="lt1"/>
          </a:fontRef>
        </p:style>
        <p:txBody>
          <a:bodyPr anchor="ctr"/>
          <a:lstStyle/>
          <a:p>
            <a:pPr marL="174625" lvl="2"/>
            <a:r>
              <a:rPr lang="fr-FR" sz="3000" b="1" dirty="0">
                <a:solidFill>
                  <a:schemeClr val="bg1"/>
                </a:solidFill>
              </a:rPr>
              <a:t>		</a:t>
            </a:r>
            <a:endParaRPr lang="fr-FR" sz="3000" b="1" dirty="0">
              <a:solidFill>
                <a:srgbClr val="02337C"/>
              </a:solidFill>
            </a:endParaRPr>
          </a:p>
          <a:p>
            <a:pPr marL="174625" lvl="2"/>
            <a:endParaRPr lang="fr-FR" sz="3000" b="1" dirty="0">
              <a:latin typeface="Arial" panose="020B0604020202020204" pitchFamily="34" charset="0"/>
              <a:cs typeface="Arial" panose="020B0604020202020204" pitchFamily="34" charset="0"/>
            </a:endParaRPr>
          </a:p>
          <a:p>
            <a:pPr marL="174625" lvl="2"/>
            <a:endParaRPr lang="fr-FR" sz="3000" b="1" dirty="0">
              <a:latin typeface="Arial" panose="020B0604020202020204" pitchFamily="34" charset="0"/>
              <a:cs typeface="Arial" panose="020B0604020202020204" pitchFamily="34" charset="0"/>
            </a:endParaRPr>
          </a:p>
          <a:p>
            <a:pPr marL="174625" lvl="2" algn="ctr"/>
            <a:endParaRPr lang="fr-FR" dirty="0">
              <a:latin typeface="Arial" panose="020B0604020202020204" pitchFamily="34" charset="0"/>
              <a:cs typeface="Arial" panose="020B0604020202020204" pitchFamily="34" charset="0"/>
            </a:endParaRPr>
          </a:p>
          <a:p>
            <a:pPr marL="174625" lvl="2" algn="ctr"/>
            <a:endParaRPr lang="fr-FR" dirty="0">
              <a:latin typeface="Arial" panose="020B0604020202020204" pitchFamily="34" charset="0"/>
              <a:cs typeface="Arial" panose="020B0604020202020204" pitchFamily="34" charset="0"/>
            </a:endParaRPr>
          </a:p>
        </p:txBody>
      </p:sp>
      <p:sp>
        <p:nvSpPr>
          <p:cNvPr id="7" name="Espace réservé du texte 3">
            <a:extLst>
              <a:ext uri="{FF2B5EF4-FFF2-40B4-BE49-F238E27FC236}">
                <a16:creationId xmlns:a16="http://schemas.microsoft.com/office/drawing/2014/main" id="{1E53D535-623D-4E5E-B955-FA5B3BD26073}"/>
              </a:ext>
            </a:extLst>
          </p:cNvPr>
          <p:cNvSpPr>
            <a:spLocks noGrp="1"/>
          </p:cNvSpPr>
          <p:nvPr>
            <p:ph type="body" sz="half" idx="2"/>
          </p:nvPr>
        </p:nvSpPr>
        <p:spPr>
          <a:xfrm>
            <a:off x="2495006" y="1594700"/>
            <a:ext cx="6731453" cy="1746642"/>
          </a:xfrm>
        </p:spPr>
        <p:txBody>
          <a:bodyPr>
            <a:normAutofit/>
          </a:bodyPr>
          <a:lstStyle>
            <a:lvl1pPr marL="0" indent="0">
              <a:buNone/>
              <a:defRPr sz="32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dirty="0"/>
              <a:t>Modifier les styles du texte du masque</a:t>
            </a:r>
          </a:p>
        </p:txBody>
      </p:sp>
      <p:sp>
        <p:nvSpPr>
          <p:cNvPr id="8" name="Espace réservé du texte 3">
            <a:extLst>
              <a:ext uri="{FF2B5EF4-FFF2-40B4-BE49-F238E27FC236}">
                <a16:creationId xmlns:a16="http://schemas.microsoft.com/office/drawing/2014/main" id="{1857BB76-64ED-47AF-96F4-563BA3841DCB}"/>
              </a:ext>
            </a:extLst>
          </p:cNvPr>
          <p:cNvSpPr>
            <a:spLocks noGrp="1"/>
          </p:cNvSpPr>
          <p:nvPr>
            <p:ph type="body" sz="half" idx="13"/>
          </p:nvPr>
        </p:nvSpPr>
        <p:spPr>
          <a:xfrm>
            <a:off x="7136085" y="4846320"/>
            <a:ext cx="3932237" cy="946088"/>
          </a:xfrm>
        </p:spPr>
        <p:txBody>
          <a:bodyPr>
            <a:normAutofit/>
          </a:bodyPr>
          <a:lstStyle>
            <a:lvl1pPr marL="0" indent="0">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dirty="0"/>
              <a:t>Modifier les styles du texte du masque</a:t>
            </a:r>
          </a:p>
        </p:txBody>
      </p:sp>
    </p:spTree>
    <p:extLst>
      <p:ext uri="{BB962C8B-B14F-4D97-AF65-F5344CB8AC3E}">
        <p14:creationId xmlns:p14="http://schemas.microsoft.com/office/powerpoint/2010/main" val="2006620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2D464B0-09B7-40EA-B649-9BA014286519}"/>
              </a:ext>
            </a:extLst>
          </p:cNvPr>
          <p:cNvSpPr>
            <a:spLocks noGrp="1"/>
          </p:cNvSpPr>
          <p:nvPr>
            <p:ph type="title"/>
          </p:nvPr>
        </p:nvSpPr>
        <p:spPr>
          <a:xfrm>
            <a:off x="839788" y="457200"/>
            <a:ext cx="3932237" cy="1600200"/>
          </a:xfrm>
        </p:spPr>
        <p:txBody>
          <a:bodyPr anchor="b"/>
          <a:lstStyle>
            <a:lvl1pPr>
              <a:defRPr sz="3200"/>
            </a:lvl1pPr>
          </a:lstStyle>
          <a:p>
            <a:r>
              <a:rPr lang="fr-FR" dirty="0"/>
              <a:t>Modifiez le style du titre</a:t>
            </a:r>
          </a:p>
        </p:txBody>
      </p:sp>
      <p:sp>
        <p:nvSpPr>
          <p:cNvPr id="3" name="Espace réservé du contenu 2">
            <a:extLst>
              <a:ext uri="{FF2B5EF4-FFF2-40B4-BE49-F238E27FC236}">
                <a16:creationId xmlns:a16="http://schemas.microsoft.com/office/drawing/2014/main" id="{F00E6DD7-9034-4643-B4C9-66F04DE62C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3467AAEB-B85B-4311-B670-1EA7128E59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dirty="0"/>
              <a:t>Modifier les styles du texte du masque</a:t>
            </a:r>
          </a:p>
        </p:txBody>
      </p:sp>
      <p:sp>
        <p:nvSpPr>
          <p:cNvPr id="5" name="Espace réservé de la date 4">
            <a:extLst>
              <a:ext uri="{FF2B5EF4-FFF2-40B4-BE49-F238E27FC236}">
                <a16:creationId xmlns:a16="http://schemas.microsoft.com/office/drawing/2014/main" id="{4D2AA790-E3CA-4B43-9C39-27C8AAD66FCE}"/>
              </a:ext>
            </a:extLst>
          </p:cNvPr>
          <p:cNvSpPr>
            <a:spLocks noGrp="1"/>
          </p:cNvSpPr>
          <p:nvPr>
            <p:ph type="dt" sz="half" idx="10"/>
          </p:nvPr>
        </p:nvSpPr>
        <p:spPr/>
        <p:txBody>
          <a:bodyPr/>
          <a:lstStyle/>
          <a:p>
            <a:fld id="{00F1B317-C274-4804-BAFF-E38A12CB1357}" type="datetimeFigureOut">
              <a:rPr lang="fr-FR" smtClean="0"/>
              <a:t>11/02/2022</a:t>
            </a:fld>
            <a:endParaRPr lang="fr-FR"/>
          </a:p>
        </p:txBody>
      </p:sp>
      <p:sp>
        <p:nvSpPr>
          <p:cNvPr id="6" name="Espace réservé du pied de page 5">
            <a:extLst>
              <a:ext uri="{FF2B5EF4-FFF2-40B4-BE49-F238E27FC236}">
                <a16:creationId xmlns:a16="http://schemas.microsoft.com/office/drawing/2014/main" id="{A9D8921A-56D1-4272-AD2E-8E00EAD5FE5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803765F-561A-4EC1-BD94-09FC33ECAEAF}"/>
              </a:ext>
            </a:extLst>
          </p:cNvPr>
          <p:cNvSpPr>
            <a:spLocks noGrp="1"/>
          </p:cNvSpPr>
          <p:nvPr>
            <p:ph type="sldNum" sz="quarter" idx="12"/>
          </p:nvPr>
        </p:nvSpPr>
        <p:spPr/>
        <p:txBody>
          <a:bodyPr/>
          <a:lstStyle/>
          <a:p>
            <a:fld id="{DB330AD7-C6B4-43BD-8BA5-19F45C78152B}" type="slidenum">
              <a:rPr lang="fr-FR" smtClean="0"/>
              <a:t>‹N°›</a:t>
            </a:fld>
            <a:endParaRPr lang="fr-FR"/>
          </a:p>
        </p:txBody>
      </p:sp>
    </p:spTree>
    <p:extLst>
      <p:ext uri="{BB962C8B-B14F-4D97-AF65-F5344CB8AC3E}">
        <p14:creationId xmlns:p14="http://schemas.microsoft.com/office/powerpoint/2010/main" val="1157355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C7E8DC-EDB2-4348-9C0A-F737017E50F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01C37C70-C700-4341-8926-8BCAB873A98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7F2720C6-C0A8-4B7C-AAC0-C6BEA26591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A109A190-CDA5-4969-8320-53D94DD3723D}"/>
              </a:ext>
            </a:extLst>
          </p:cNvPr>
          <p:cNvSpPr>
            <a:spLocks noGrp="1"/>
          </p:cNvSpPr>
          <p:nvPr>
            <p:ph type="dt" sz="half" idx="10"/>
          </p:nvPr>
        </p:nvSpPr>
        <p:spPr/>
        <p:txBody>
          <a:bodyPr/>
          <a:lstStyle/>
          <a:p>
            <a:fld id="{00F1B317-C274-4804-BAFF-E38A12CB1357}" type="datetimeFigureOut">
              <a:rPr lang="fr-FR" smtClean="0"/>
              <a:t>11/02/2022</a:t>
            </a:fld>
            <a:endParaRPr lang="fr-FR"/>
          </a:p>
        </p:txBody>
      </p:sp>
      <p:sp>
        <p:nvSpPr>
          <p:cNvPr id="6" name="Espace réservé du pied de page 5">
            <a:extLst>
              <a:ext uri="{FF2B5EF4-FFF2-40B4-BE49-F238E27FC236}">
                <a16:creationId xmlns:a16="http://schemas.microsoft.com/office/drawing/2014/main" id="{6720B364-85F0-4415-BD43-AFB4D398694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CED2163-B276-47E4-A276-56B1D7FAC4F0}"/>
              </a:ext>
            </a:extLst>
          </p:cNvPr>
          <p:cNvSpPr>
            <a:spLocks noGrp="1"/>
          </p:cNvSpPr>
          <p:nvPr>
            <p:ph type="sldNum" sz="quarter" idx="12"/>
          </p:nvPr>
        </p:nvSpPr>
        <p:spPr/>
        <p:txBody>
          <a:bodyPr/>
          <a:lstStyle/>
          <a:p>
            <a:fld id="{DB330AD7-C6B4-43BD-8BA5-19F45C78152B}" type="slidenum">
              <a:rPr lang="fr-FR" smtClean="0"/>
              <a:t>‹N°›</a:t>
            </a:fld>
            <a:endParaRPr lang="fr-FR"/>
          </a:p>
        </p:txBody>
      </p:sp>
    </p:spTree>
    <p:extLst>
      <p:ext uri="{BB962C8B-B14F-4D97-AF65-F5344CB8AC3E}">
        <p14:creationId xmlns:p14="http://schemas.microsoft.com/office/powerpoint/2010/main" val="1838453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3.png"/><Relationship Id="rId5" Type="http://schemas.openxmlformats.org/officeDocument/2006/relationships/slideLayout" Target="../slideLayouts/slideLayout16.xml"/><Relationship Id="rId10" Type="http://schemas.openxmlformats.org/officeDocument/2006/relationships/image" Target="../media/image2.png"/><Relationship Id="rId4" Type="http://schemas.openxmlformats.org/officeDocument/2006/relationships/slideLayout" Target="../slideLayouts/slideLayout15.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D1670C0B-E5D8-4DE2-9095-6BBD4AB4DEBC}"/>
              </a:ext>
            </a:extLst>
          </p:cNvPr>
          <p:cNvSpPr>
            <a:spLocks noGrp="1"/>
          </p:cNvSpPr>
          <p:nvPr>
            <p:ph type="title"/>
          </p:nvPr>
        </p:nvSpPr>
        <p:spPr>
          <a:xfrm>
            <a:off x="2309956" y="365125"/>
            <a:ext cx="9043844" cy="1325563"/>
          </a:xfrm>
          <a:prstGeom prst="rect">
            <a:avLst/>
          </a:prstGeom>
          <a:solidFill>
            <a:srgbClr val="02D4C0"/>
          </a:solidFill>
          <a:ln>
            <a:noFill/>
          </a:ln>
        </p:spPr>
        <p:style>
          <a:lnRef idx="2">
            <a:schemeClr val="accent1">
              <a:shade val="50000"/>
            </a:schemeClr>
          </a:lnRef>
          <a:fillRef idx="1">
            <a:schemeClr val="accent1"/>
          </a:fillRef>
          <a:effectRef idx="0">
            <a:schemeClr val="accent1"/>
          </a:effectRef>
          <a:fontRef idx="minor"/>
        </p:style>
        <p:txBody>
          <a:bodyPr rtlCol="0" anchor="ctr"/>
          <a:lstStyle/>
          <a:p>
            <a:pPr marL="0" lvl="0" defTabSz="457200"/>
            <a:endParaRPr lang="fr-FR" dirty="0"/>
          </a:p>
        </p:txBody>
      </p:sp>
      <p:sp>
        <p:nvSpPr>
          <p:cNvPr id="3" name="Espace réservé du texte 2">
            <a:extLst>
              <a:ext uri="{FF2B5EF4-FFF2-40B4-BE49-F238E27FC236}">
                <a16:creationId xmlns:a16="http://schemas.microsoft.com/office/drawing/2014/main" id="{1BEDF1E4-52E2-4F3D-B480-BCA2AD7AD81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7E947944-AD81-48A9-A971-101947A0EE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F1B317-C274-4804-BAFF-E38A12CB1357}" type="datetimeFigureOut">
              <a:rPr lang="fr-FR" smtClean="0"/>
              <a:t>11/02/2022</a:t>
            </a:fld>
            <a:endParaRPr lang="fr-FR"/>
          </a:p>
        </p:txBody>
      </p:sp>
      <p:sp>
        <p:nvSpPr>
          <p:cNvPr id="5" name="Espace réservé du pied de page 4">
            <a:extLst>
              <a:ext uri="{FF2B5EF4-FFF2-40B4-BE49-F238E27FC236}">
                <a16:creationId xmlns:a16="http://schemas.microsoft.com/office/drawing/2014/main" id="{FA848002-522B-4BAF-A072-D998D7CD1B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076BE5F1-DBF0-48A6-ABC4-34623FCECE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330AD7-C6B4-43BD-8BA5-19F45C78152B}" type="slidenum">
              <a:rPr lang="fr-FR" smtClean="0"/>
              <a:t>‹N°›</a:t>
            </a:fld>
            <a:endParaRPr lang="fr-FR" dirty="0"/>
          </a:p>
        </p:txBody>
      </p:sp>
      <p:pic>
        <p:nvPicPr>
          <p:cNvPr id="7" name="Image 6" descr="N:\FHF ALPC\ASSOCIATION FHFALPC Gestion\Divers\FHF_Logo régional quadri_NA.jpg">
            <a:extLst>
              <a:ext uri="{FF2B5EF4-FFF2-40B4-BE49-F238E27FC236}">
                <a16:creationId xmlns:a16="http://schemas.microsoft.com/office/drawing/2014/main" id="{02F2B5C0-3B43-41E9-8579-B256AA179329}"/>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2309956" cy="135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897942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lang="fr-FR" sz="2700" kern="1200" dirty="0">
          <a:solidFill>
            <a:schemeClr val="bg1"/>
          </a:solidFill>
          <a:latin typeface="+mn-lt"/>
          <a:ea typeface="+mn-ea"/>
          <a:cs typeface="+mn-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bwMode="gray">
          <a:xfrm>
            <a:off x="431801" y="2276873"/>
            <a:ext cx="11233151" cy="3936433"/>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5" name="Espace réservé du pied de page 4"/>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a:t>Délégation Départementale XX </a:t>
            </a:r>
            <a:endParaRPr lang="fr-FR" dirty="0"/>
          </a:p>
        </p:txBody>
      </p:sp>
      <p:sp>
        <p:nvSpPr>
          <p:cNvPr id="6" name="Espace réservé du numéro de diapositive 5"/>
          <p:cNvSpPr>
            <a:spLocks noGrp="1"/>
          </p:cNvSpPr>
          <p:nvPr>
            <p:ph type="sldNum" sz="quarter" idx="4"/>
          </p:nvPr>
        </p:nvSpPr>
        <p:spPr bwMode="gray">
          <a:xfrm>
            <a:off x="9864951" y="6378000"/>
            <a:ext cx="1800000" cy="480000"/>
          </a:xfrm>
          <a:prstGeom prst="rect">
            <a:avLst/>
          </a:prstGeom>
        </p:spPr>
        <p:txBody>
          <a:bodyPr vert="horz" lIns="0" tIns="0" rIns="0" bIns="0" rtlCol="0" anchor="ctr" anchorCtr="0">
            <a:noAutofit/>
          </a:bodyPr>
          <a:lstStyle>
            <a:lvl1pPr algn="r">
              <a:defRPr sz="1000" b="1">
                <a:solidFill>
                  <a:schemeClr val="tx1"/>
                </a:solidFill>
              </a:defRPr>
            </a:lvl1pPr>
          </a:lstStyle>
          <a:p>
            <a:fld id="{733122C9-A0B9-462F-8757-0847AD287B63}" type="slidenum">
              <a:rPr lang="fr-FR" smtClean="0"/>
              <a:pPr/>
              <a:t>‹N°›</a:t>
            </a:fld>
            <a:endParaRPr lang="fr-FR" dirty="0"/>
          </a:p>
        </p:txBody>
      </p:sp>
      <p:cxnSp>
        <p:nvCxnSpPr>
          <p:cNvPr id="10" name="Connecteur droit 9"/>
          <p:cNvCxnSpPr>
            <a:cxnSpLocks/>
          </p:cNvCxnSpPr>
          <p:nvPr/>
        </p:nvCxnSpPr>
        <p:spPr bwMode="gray">
          <a:xfrm>
            <a:off x="431800" y="6379200"/>
            <a:ext cx="11232819"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Espace réservé du titre 11">
            <a:extLst>
              <a:ext uri="{FF2B5EF4-FFF2-40B4-BE49-F238E27FC236}">
                <a16:creationId xmlns:a16="http://schemas.microsoft.com/office/drawing/2014/main" id="{59FB2B3E-557E-DB42-9DB7-D6A72FD3ABE4}"/>
              </a:ext>
            </a:extLst>
          </p:cNvPr>
          <p:cNvSpPr>
            <a:spLocks noGrp="1"/>
          </p:cNvSpPr>
          <p:nvPr>
            <p:ph type="title"/>
          </p:nvPr>
        </p:nvSpPr>
        <p:spPr>
          <a:xfrm>
            <a:off x="431801" y="910402"/>
            <a:ext cx="11233151" cy="719988"/>
          </a:xfrm>
          <a:prstGeom prst="rect">
            <a:avLst/>
          </a:prstGeom>
        </p:spPr>
        <p:txBody>
          <a:bodyPr vert="horz" lIns="91440" tIns="45720" rIns="91440" bIns="45720" rtlCol="0" anchor="ctr">
            <a:normAutofit/>
          </a:bodyPr>
          <a:lstStyle/>
          <a:p>
            <a:r>
              <a:rPr lang="fr-FR" dirty="0"/>
              <a:t>Titre </a:t>
            </a:r>
          </a:p>
        </p:txBody>
      </p:sp>
      <p:sp>
        <p:nvSpPr>
          <p:cNvPr id="2" name="Espace réservé de la date 1">
            <a:extLst>
              <a:ext uri="{FF2B5EF4-FFF2-40B4-BE49-F238E27FC236}">
                <a16:creationId xmlns:a16="http://schemas.microsoft.com/office/drawing/2014/main" id="{F8170561-5F7A-B046-81BE-E60E60355D4F}"/>
              </a:ext>
            </a:extLst>
          </p:cNvPr>
          <p:cNvSpPr>
            <a:spLocks noGrp="1"/>
          </p:cNvSpPr>
          <p:nvPr>
            <p:ph type="dt" sz="half" idx="2"/>
          </p:nvPr>
        </p:nvSpPr>
        <p:spPr>
          <a:xfrm>
            <a:off x="420937" y="6378001"/>
            <a:ext cx="2743200" cy="366183"/>
          </a:xfrm>
          <a:prstGeom prst="rect">
            <a:avLst/>
          </a:prstGeom>
        </p:spPr>
        <p:txBody>
          <a:bodyPr vert="horz" lIns="91440" tIns="45720" rIns="91440" bIns="45720" rtlCol="0" anchor="ctr"/>
          <a:lstStyle>
            <a:lvl1pPr algn="l">
              <a:defRPr sz="1000" b="1">
                <a:solidFill>
                  <a:schemeClr val="tx1"/>
                </a:solidFill>
              </a:defRPr>
            </a:lvl1pPr>
          </a:lstStyle>
          <a:p>
            <a:fld id="{26BCC063-103C-4764-A269-5DFC65D25C78}" type="datetime1">
              <a:rPr lang="fr-FR" cap="all" smtClean="0"/>
              <a:t>11/02/2022</a:t>
            </a:fld>
            <a:endParaRPr lang="fr-FR" cap="all" dirty="0"/>
          </a:p>
        </p:txBody>
      </p:sp>
      <p:cxnSp>
        <p:nvCxnSpPr>
          <p:cNvPr id="9" name="Connecteur droit 8">
            <a:extLst>
              <a:ext uri="{FF2B5EF4-FFF2-40B4-BE49-F238E27FC236}">
                <a16:creationId xmlns:a16="http://schemas.microsoft.com/office/drawing/2014/main" id="{E071FEB6-0E77-DD46-9DA0-C52EF51FC7F3}"/>
              </a:ext>
            </a:extLst>
          </p:cNvPr>
          <p:cNvCxnSpPr/>
          <p:nvPr/>
        </p:nvCxnSpPr>
        <p:spPr bwMode="gray">
          <a:xfrm>
            <a:off x="480000" y="6379200"/>
            <a:ext cx="11232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14" name="Image 13">
            <a:extLst>
              <a:ext uri="{FF2B5EF4-FFF2-40B4-BE49-F238E27FC236}">
                <a16:creationId xmlns:a16="http://schemas.microsoft.com/office/drawing/2014/main" id="{5C7551C4-641A-D343-AA7E-79AE4711BFA8}"/>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bwMode="gray">
          <a:xfrm>
            <a:off x="1566824" y="248576"/>
            <a:ext cx="803160" cy="462839"/>
          </a:xfrm>
          <a:prstGeom prst="rect">
            <a:avLst/>
          </a:prstGeom>
        </p:spPr>
      </p:pic>
      <p:pic>
        <p:nvPicPr>
          <p:cNvPr id="15" name="Image 14">
            <a:extLst>
              <a:ext uri="{FF2B5EF4-FFF2-40B4-BE49-F238E27FC236}">
                <a16:creationId xmlns:a16="http://schemas.microsoft.com/office/drawing/2014/main" id="{4921EE98-A0EA-AE49-A902-478042AA6CF9}"/>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bwMode="gray">
          <a:xfrm>
            <a:off x="384000" y="144000"/>
            <a:ext cx="720000" cy="720000"/>
          </a:xfrm>
          <a:prstGeom prst="rect">
            <a:avLst/>
          </a:prstGeom>
        </p:spPr>
      </p:pic>
    </p:spTree>
    <p:extLst>
      <p:ext uri="{BB962C8B-B14F-4D97-AF65-F5344CB8AC3E}">
        <p14:creationId xmlns:p14="http://schemas.microsoft.com/office/powerpoint/2010/main" val="41920494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hdr="0"/>
  <p:txStyles>
    <p:titleStyle>
      <a:lvl1pPr marL="19050" indent="0" algn="l" defTabSz="1219170" rtl="0" eaLnBrk="1" latinLnBrk="0" hangingPunct="1">
        <a:lnSpc>
          <a:spcPct val="90000"/>
        </a:lnSpc>
        <a:spcBef>
          <a:spcPct val="0"/>
        </a:spcBef>
        <a:buNone/>
        <a:tabLst/>
        <a:defRPr sz="3333" b="1" kern="1200">
          <a:solidFill>
            <a:schemeClr val="tx1"/>
          </a:solidFill>
          <a:latin typeface="+mj-lt"/>
          <a:ea typeface="+mj-ea"/>
          <a:cs typeface="+mj-cs"/>
        </a:defRPr>
      </a:lvl1pPr>
    </p:titleStyle>
    <p:bodyStyle>
      <a:lvl1pPr marL="122764" indent="0" algn="l" defTabSz="1219170" rtl="0" eaLnBrk="1" latinLnBrk="0" hangingPunct="1">
        <a:lnSpc>
          <a:spcPct val="100000"/>
        </a:lnSpc>
        <a:spcBef>
          <a:spcPts val="0"/>
        </a:spcBef>
        <a:spcAft>
          <a:spcPts val="667"/>
        </a:spcAft>
        <a:buFont typeface="Arial" pitchFamily="34" charset="0"/>
        <a:buNone/>
        <a:tabLst/>
        <a:defRPr sz="1867" b="0" kern="1200">
          <a:solidFill>
            <a:schemeClr val="tx1"/>
          </a:solidFill>
          <a:latin typeface="+mn-lt"/>
          <a:ea typeface="+mn-ea"/>
          <a:cs typeface="+mn-cs"/>
        </a:defRPr>
      </a:lvl1pPr>
      <a:lvl2pPr marL="468588" indent="-228594" algn="l" defTabSz="1219170" rtl="0" eaLnBrk="1" latinLnBrk="0" hangingPunct="1">
        <a:lnSpc>
          <a:spcPct val="100000"/>
        </a:lnSpc>
        <a:spcBef>
          <a:spcPts val="800"/>
        </a:spcBef>
        <a:spcAft>
          <a:spcPts val="800"/>
        </a:spcAft>
        <a:buSzPct val="100000"/>
        <a:buFont typeface="Arial" panose="020B0604020202020204" pitchFamily="34" charset="0"/>
        <a:buChar char="•"/>
        <a:defRPr sz="1600" kern="1200">
          <a:solidFill>
            <a:schemeClr val="tx1"/>
          </a:solidFill>
          <a:latin typeface="+mn-lt"/>
          <a:ea typeface="+mn-ea"/>
          <a:cs typeface="+mn-cs"/>
        </a:defRPr>
      </a:lvl2pPr>
      <a:lvl3pPr marL="708582" indent="-228594" algn="l" defTabSz="1219170" rtl="0" eaLnBrk="1" latinLnBrk="0" hangingPunct="1">
        <a:lnSpc>
          <a:spcPct val="100000"/>
        </a:lnSpc>
        <a:spcBef>
          <a:spcPts val="133"/>
        </a:spcBef>
        <a:spcAft>
          <a:spcPts val="133"/>
        </a:spcAft>
        <a:buSzPct val="100000"/>
        <a:buFont typeface="Wingdings" pitchFamily="2" charset="2"/>
        <a:buChar char="§"/>
        <a:defRPr sz="1333" kern="1200">
          <a:solidFill>
            <a:schemeClr val="tx1"/>
          </a:solidFill>
          <a:latin typeface="+mn-lt"/>
          <a:ea typeface="+mn-ea"/>
          <a:cs typeface="+mn-cs"/>
        </a:defRPr>
      </a:lvl3pPr>
      <a:lvl4pPr marL="948576" indent="-228594" algn="l" defTabSz="1219170" rtl="0" eaLnBrk="1" latinLnBrk="0" hangingPunct="1">
        <a:lnSpc>
          <a:spcPct val="100000"/>
        </a:lnSpc>
        <a:spcBef>
          <a:spcPts val="133"/>
        </a:spcBef>
        <a:spcAft>
          <a:spcPts val="133"/>
        </a:spcAft>
        <a:buSzPct val="100000"/>
        <a:buFont typeface="Arial" panose="020B0604020202020204" pitchFamily="34" charset="0"/>
        <a:buChar char="•"/>
        <a:defRPr sz="1067" kern="1200">
          <a:solidFill>
            <a:schemeClr val="tx1"/>
          </a:solidFill>
          <a:latin typeface="+mn-lt"/>
          <a:ea typeface="+mn-ea"/>
          <a:cs typeface="+mn-cs"/>
        </a:defRPr>
      </a:lvl4pPr>
      <a:lvl5pPr marL="1236569" indent="-228594" algn="l" defTabSz="1219170" rtl="0" eaLnBrk="1" latinLnBrk="0" hangingPunct="1">
        <a:lnSpc>
          <a:spcPct val="100000"/>
        </a:lnSpc>
        <a:spcBef>
          <a:spcPts val="133"/>
        </a:spcBef>
        <a:spcAft>
          <a:spcPts val="133"/>
        </a:spcAft>
        <a:buSzPct val="100000"/>
        <a:buFont typeface="Wingdings" pitchFamily="2" charset="2"/>
        <a:buChar char="§"/>
        <a:defRPr sz="933"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267093" indent="0" algn="l" defTabSz="1219170" rtl="0" eaLnBrk="1" latinLnBrk="0" hangingPunct="1">
        <a:spcBef>
          <a:spcPct val="20000"/>
        </a:spcBef>
        <a:buFont typeface="Arial" pitchFamily="34" charset="0"/>
        <a:buNone/>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fr-FR"/>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620">
          <p15:clr>
            <a:srgbClr val="F26B43"/>
          </p15:clr>
        </p15:guide>
        <p15:guide id="2" pos="20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eur02.safelinks.protection.outlook.com/?url=https%3A%2F%2Fwww.legifrance.gouv.fr%2Fjorf%2Fid%2FJORFTEXT000045124580&amp;data=04%7C01%7Cq.henaff%40fhf.fr%7C8c9792afd03444801cfe08d9eae846c4%7Ce71a06d55a194fdea3a8e74b50ea3925%7C0%7C0%7C637799105637009564%7CUnknown%7CTWFpbGZsb3d8eyJWIjoiMC4wLjAwMDAiLCJQIjoiV2luMzIiLCJBTiI6Ik1haWwiLCJXVCI6Mn0%3D%7C3000&amp;sdata=JRNvRm02zUQPnRYVRSh5p2t2%2BSn%2F9R%2BtIC3H3FqcGhs%3D&amp;reserved=0" TargetMode="External"/><Relationship Id="rId13" Type="http://schemas.openxmlformats.org/officeDocument/2006/relationships/hyperlink" Target="https://www.legifrance.gouv.fr/jorf/id/JORFTEXT000045124662" TargetMode="External"/><Relationship Id="rId18" Type="http://schemas.openxmlformats.org/officeDocument/2006/relationships/hyperlink" Target="https://eur02.safelinks.protection.outlook.com/?url=https%3A%2F%2Fwww.legifrance.gouv.fr%2Fjorf%2Fid%2FJORFTEXT000045124721&amp;data=04%7C01%7Cq.henaff%40fhf.fr%7C8c9792afd03444801cfe08d9eae846c4%7Ce71a06d55a194fdea3a8e74b50ea3925%7C0%7C0%7C637799105637009564%7CUnknown%7CTWFpbGZsb3d8eyJWIjoiMC4wLjAwMDAiLCJQIjoiV2luMzIiLCJBTiI6Ik1haWwiLCJXVCI6Mn0%3D%7C3000&amp;sdata=PaqEanl2LAyYX8DEUfzQ6Dl4M0F%2Fjk6%2BgYJ0%2B9r2ZJo%3D&amp;reserved=0" TargetMode="External"/><Relationship Id="rId3" Type="http://schemas.openxmlformats.org/officeDocument/2006/relationships/hyperlink" Target="https://eur02.safelinks.protection.outlook.com/?url=https%3A%2F%2Fwww.legifrance.gouv.fr%2Fjorf%2Fid%2FJORFTEXT000045124225&amp;data=04%7C01%7Cq.henaff%40fhf.fr%7C8c9792afd03444801cfe08d9eae846c4%7Ce71a06d55a194fdea3a8e74b50ea3925%7C0%7C0%7C637799105637009564%7CUnknown%7CTWFpbGZsb3d8eyJWIjoiMC4wLjAwMDAiLCJQIjoiV2luMzIiLCJBTiI6Ik1haWwiLCJXVCI6Mn0%3D%7C3000&amp;sdata=vmus7AF%2FcTbxnZs6kHnZXifJJwCBy1jtkZQJWg3Ni%2Fc%3D&amp;reserved=0" TargetMode="External"/><Relationship Id="rId7" Type="http://schemas.openxmlformats.org/officeDocument/2006/relationships/hyperlink" Target="https://www.legifrance.gouv.fr/jorf/id/JORFTEXT000045124559" TargetMode="External"/><Relationship Id="rId12" Type="http://schemas.openxmlformats.org/officeDocument/2006/relationships/hyperlink" Target="https://eur02.safelinks.protection.outlook.com/?url=https%3A%2F%2Fwww.legifrance.gouv.fr%2Fjorf%2Fid%2FJORFTEXT000045124657&amp;data=04%7C01%7Cq.henaff%40fhf.fr%7C8c9792afd03444801cfe08d9eae846c4%7Ce71a06d55a194fdea3a8e74b50ea3925%7C0%7C0%7C637799105637009564%7CUnknown%7CTWFpbGZsb3d8eyJWIjoiMC4wLjAwMDAiLCJQIjoiV2luMzIiLCJBTiI6Ik1haWwiLCJXVCI6Mn0%3D%7C3000&amp;sdata=x1%2BTo00eReUg6SnvBb9DC6BuhIJApZmgBYebqWB0TxI%3D&amp;reserved=0" TargetMode="External"/><Relationship Id="rId17" Type="http://schemas.openxmlformats.org/officeDocument/2006/relationships/hyperlink" Target="https://eur02.safelinks.protection.outlook.com/?url=https%3A%2F%2Fwww.legifrance.gouv.fr%2Fjorf%2Fid%2FJORFTEXT000045124702&amp;data=04%7C01%7Cq.henaff%40fhf.fr%7C8c9792afd03444801cfe08d9eae846c4%7Ce71a06d55a194fdea3a8e74b50ea3925%7C0%7C0%7C637799105637009564%7CUnknown%7CTWFpbGZsb3d8eyJWIjoiMC4wLjAwMDAiLCJQIjoiV2luMzIiLCJBTiI6Ik1haWwiLCJXVCI6Mn0%3D%7C3000&amp;sdata=brDw5mwq2VFXj0s4yAudDrCcPLdCnCvt5QyJYGGA2hs%3D&amp;reserved=0" TargetMode="External"/><Relationship Id="rId2" Type="http://schemas.openxmlformats.org/officeDocument/2006/relationships/hyperlink" Target="https://eur02.safelinks.protection.outlook.com/?url=https%3A%2F%2Fwww.legifrance.gouv.fr%2Fjorf%2Fid%2FJORFTEXT000045124201&amp;data=04%7C01%7Cq.henaff%40fhf.fr%7C8c9792afd03444801cfe08d9eae846c4%7Ce71a06d55a194fdea3a8e74b50ea3925%7C0%7C0%7C637799105637009564%7CUnknown%7CTWFpbGZsb3d8eyJWIjoiMC4wLjAwMDAiLCJQIjoiV2luMzIiLCJBTiI6Ik1haWwiLCJXVCI6Mn0%3D%7C3000&amp;sdata=ssk3xZ9xC181ZDAy7hCdQxRHUg68nc2psAMDNNzoat0%3D&amp;reserved=0" TargetMode="External"/><Relationship Id="rId16" Type="http://schemas.openxmlformats.org/officeDocument/2006/relationships/hyperlink" Target="https://eur02.safelinks.protection.outlook.com/?url=https%3A%2F%2Fwww.legifrance.gouv.fr%2Fjorf%2Fid%2FJORFTEXT000045124696&amp;data=04%7C01%7Cq.henaff%40fhf.fr%7C8c9792afd03444801cfe08d9eae846c4%7Ce71a06d55a194fdea3a8e74b50ea3925%7C0%7C0%7C637799105637009564%7CUnknown%7CTWFpbGZsb3d8eyJWIjoiMC4wLjAwMDAiLCJQIjoiV2luMzIiLCJBTiI6Ik1haWwiLCJXVCI6Mn0%3D%7C3000&amp;sdata=FZ2QeE1Qz%2Fn5eH2Ke%2F7a0t%2BDo6Fx2Uo52q1jREVljRs%3D&amp;reserved=0" TargetMode="External"/><Relationship Id="rId1" Type="http://schemas.openxmlformats.org/officeDocument/2006/relationships/slideLayout" Target="../slideLayouts/slideLayout2.xml"/><Relationship Id="rId6" Type="http://schemas.openxmlformats.org/officeDocument/2006/relationships/hyperlink" Target="https://eur02.safelinks.protection.outlook.com/?url=https%3A%2F%2Fwww.legifrance.gouv.fr%2Fjorf%2Fid%2FJORFTEXT000045124545&amp;data=04%7C01%7Cq.henaff%40fhf.fr%7C8c9792afd03444801cfe08d9eae846c4%7Ce71a06d55a194fdea3a8e74b50ea3925%7C0%7C0%7C637799105637009564%7CUnknown%7CTWFpbGZsb3d8eyJWIjoiMC4wLjAwMDAiLCJQIjoiV2luMzIiLCJBTiI6Ik1haWwiLCJXVCI6Mn0%3D%7C3000&amp;sdata=GFisKz%2FSikJfW9BNXP98SYqkq9qoZ1wJP9iUxmbAadc%3D&amp;reserved=0" TargetMode="External"/><Relationship Id="rId11" Type="http://schemas.openxmlformats.org/officeDocument/2006/relationships/hyperlink" Target="https://eur02.safelinks.protection.outlook.com/?url=https%3A%2F%2Fwww.legifrance.gouv.fr%2Fjorf%2Fid%2FJORFTEXT000045124623&amp;data=04%7C01%7Cq.henaff%40fhf.fr%7C8c9792afd03444801cfe08d9eae846c4%7Ce71a06d55a194fdea3a8e74b50ea3925%7C0%7C0%7C637799105637009564%7CUnknown%7CTWFpbGZsb3d8eyJWIjoiMC4wLjAwMDAiLCJQIjoiV2luMzIiLCJBTiI6Ik1haWwiLCJXVCI6Mn0%3D%7C3000&amp;sdata=dKOhvWSz7RttBU0TKMQDI1yBzg4Pnmdyt8X2BhOQOeM%3D&amp;reserved=0" TargetMode="External"/><Relationship Id="rId5" Type="http://schemas.openxmlformats.org/officeDocument/2006/relationships/hyperlink" Target="https://eur02.safelinks.protection.outlook.com/?url=https%3A%2F%2Fwww.legifrance.gouv.fr%2Fjorf%2Fid%2FJORFTEXT000045124423&amp;data=04%7C01%7Cq.henaff%40fhf.fr%7C8c9792afd03444801cfe08d9eae846c4%7Ce71a06d55a194fdea3a8e74b50ea3925%7C0%7C0%7C637799105637009564%7CUnknown%7CTWFpbGZsb3d8eyJWIjoiMC4wLjAwMDAiLCJQIjoiV2luMzIiLCJBTiI6Ik1haWwiLCJXVCI6Mn0%3D%7C3000&amp;sdata=rhUy35u9osdZxqGl8PiBv5YgACgLkQxaza7zGl53l3Q%3D&amp;reserved=0" TargetMode="External"/><Relationship Id="rId15" Type="http://schemas.openxmlformats.org/officeDocument/2006/relationships/hyperlink" Target="https://www.legifrance.gouv.fr/jorf/id/JORFTEXT000045124691" TargetMode="External"/><Relationship Id="rId10" Type="http://schemas.openxmlformats.org/officeDocument/2006/relationships/hyperlink" Target="https://eur02.safelinks.protection.outlook.com/?url=https%3A%2F%2Fwww.legifrance.gouv.fr%2Fjorf%2Fid%2FJORFTEXT000045124616&amp;data=04%7C01%7Cq.henaff%40fhf.fr%7C8c9792afd03444801cfe08d9eae846c4%7Ce71a06d55a194fdea3a8e74b50ea3925%7C0%7C0%7C637799105637009564%7CUnknown%7CTWFpbGZsb3d8eyJWIjoiMC4wLjAwMDAiLCJQIjoiV2luMzIiLCJBTiI6Ik1haWwiLCJXVCI6Mn0%3D%7C3000&amp;sdata=Sbn4tIMw97NL9FM41u%2FUcgnV4OFBqpTir10S%2FCU7GAI%3D&amp;reserved=0" TargetMode="External"/><Relationship Id="rId4" Type="http://schemas.openxmlformats.org/officeDocument/2006/relationships/hyperlink" Target="https://eur02.safelinks.protection.outlook.com/?url=https%3A%2F%2Fwww.legifrance.gouv.fr%2Fjorf%2Fid%2FJORFTEXT000045124260&amp;data=04%7C01%7Cq.henaff%40fhf.fr%7C8c9792afd03444801cfe08d9eae846c4%7Ce71a06d55a194fdea3a8e74b50ea3925%7C0%7C0%7C637799105637009564%7CUnknown%7CTWFpbGZsb3d8eyJWIjoiMC4wLjAwMDAiLCJQIjoiV2luMzIiLCJBTiI6Ik1haWwiLCJXVCI6Mn0%3D%7C3000&amp;sdata=FPwmSEclw2SK%2Byd%2BCmpn4D1TeBSA4U9AJeyEq%2FQD%2FLw%3D&amp;reserved=0" TargetMode="External"/><Relationship Id="rId9" Type="http://schemas.openxmlformats.org/officeDocument/2006/relationships/hyperlink" Target="https://eur02.safelinks.protection.outlook.com/?url=https%3A%2F%2Fwww.legifrance.gouv.fr%2Fjorf%2Fid%2FJORFTEXT000045124602&amp;data=04%7C01%7Cq.henaff%40fhf.fr%7C8c9792afd03444801cfe08d9eae846c4%7Ce71a06d55a194fdea3a8e74b50ea3925%7C0%7C0%7C637799105637009564%7CUnknown%7CTWFpbGZsb3d8eyJWIjoiMC4wLjAwMDAiLCJQIjoiV2luMzIiLCJBTiI6Ik1haWwiLCJXVCI6Mn0%3D%7C3000&amp;sdata=XxINyVz4ve%2BfjDCe%2F1cUsv5lSbaU%2FbaZ05%2B%2FCOBUWo0%3D&amp;reserved=0" TargetMode="External"/><Relationship Id="rId14" Type="http://schemas.openxmlformats.org/officeDocument/2006/relationships/hyperlink" Target="https://www.legifrance.gouv.fr/jorf/id/JORFTEXT00004512466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7C44BD-DD1C-4C56-9B3D-9E3B688344A4}"/>
              </a:ext>
            </a:extLst>
          </p:cNvPr>
          <p:cNvSpPr>
            <a:spLocks noGrp="1"/>
          </p:cNvSpPr>
          <p:nvPr>
            <p:ph type="ctrTitle"/>
          </p:nvPr>
        </p:nvSpPr>
        <p:spPr>
          <a:xfrm>
            <a:off x="1523999" y="1686187"/>
            <a:ext cx="9144001" cy="1823776"/>
          </a:xfrm>
        </p:spPr>
        <p:txBody>
          <a:bodyPr/>
          <a:lstStyle/>
          <a:p>
            <a:r>
              <a:rPr lang="fr-FR" dirty="0"/>
              <a:t>Réforme des statuts médicaux</a:t>
            </a:r>
          </a:p>
        </p:txBody>
      </p:sp>
      <p:sp>
        <p:nvSpPr>
          <p:cNvPr id="3" name="Sous-titre 2">
            <a:extLst>
              <a:ext uri="{FF2B5EF4-FFF2-40B4-BE49-F238E27FC236}">
                <a16:creationId xmlns:a16="http://schemas.microsoft.com/office/drawing/2014/main" id="{6245F085-2BAC-4D63-B7F0-52C70CB5B31D}"/>
              </a:ext>
            </a:extLst>
          </p:cNvPr>
          <p:cNvSpPr>
            <a:spLocks noGrp="1"/>
          </p:cNvSpPr>
          <p:nvPr>
            <p:ph type="subTitle" idx="1"/>
          </p:nvPr>
        </p:nvSpPr>
        <p:spPr>
          <a:xfrm>
            <a:off x="1524000" y="3770052"/>
            <a:ext cx="9144000" cy="1655762"/>
          </a:xfrm>
        </p:spPr>
        <p:txBody>
          <a:bodyPr/>
          <a:lstStyle/>
          <a:p>
            <a:r>
              <a:rPr lang="fr-FR" dirty="0"/>
              <a:t>7 février 2022</a:t>
            </a:r>
          </a:p>
        </p:txBody>
      </p:sp>
      <p:sp>
        <p:nvSpPr>
          <p:cNvPr id="4" name="Espace réservé du numéro de diapositive 3">
            <a:extLst>
              <a:ext uri="{FF2B5EF4-FFF2-40B4-BE49-F238E27FC236}">
                <a16:creationId xmlns:a16="http://schemas.microsoft.com/office/drawing/2014/main" id="{81157464-6DE6-4F42-A181-897D6176DC3D}"/>
              </a:ext>
            </a:extLst>
          </p:cNvPr>
          <p:cNvSpPr>
            <a:spLocks noGrp="1"/>
          </p:cNvSpPr>
          <p:nvPr>
            <p:ph type="sldNum" sz="quarter" idx="12"/>
          </p:nvPr>
        </p:nvSpPr>
        <p:spPr/>
        <p:txBody>
          <a:bodyPr/>
          <a:lstStyle/>
          <a:p>
            <a:fld id="{DB330AD7-C6B4-43BD-8BA5-19F45C78152B}" type="slidenum">
              <a:rPr lang="fr-FR" smtClean="0"/>
              <a:t>1</a:t>
            </a:fld>
            <a:endParaRPr lang="fr-FR"/>
          </a:p>
        </p:txBody>
      </p:sp>
    </p:spTree>
    <p:extLst>
      <p:ext uri="{BB962C8B-B14F-4D97-AF65-F5344CB8AC3E}">
        <p14:creationId xmlns:p14="http://schemas.microsoft.com/office/powerpoint/2010/main" val="1836201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EE2329-9EB4-4A4A-91B8-93AA0D4F7519}"/>
              </a:ext>
            </a:extLst>
          </p:cNvPr>
          <p:cNvSpPr>
            <a:spLocks noGrp="1"/>
          </p:cNvSpPr>
          <p:nvPr>
            <p:ph type="title"/>
          </p:nvPr>
        </p:nvSpPr>
        <p:spPr>
          <a:xfrm>
            <a:off x="2309956" y="182116"/>
            <a:ext cx="8973562" cy="984281"/>
          </a:xfrm>
        </p:spPr>
        <p:txBody>
          <a:bodyPr/>
          <a:lstStyle/>
          <a:p>
            <a:r>
              <a:rPr lang="fr-FR" dirty="0"/>
              <a:t>Nouveau statut de praticien hospitalier</a:t>
            </a:r>
          </a:p>
        </p:txBody>
      </p:sp>
      <p:sp>
        <p:nvSpPr>
          <p:cNvPr id="3" name="Espace réservé du contenu 2">
            <a:extLst>
              <a:ext uri="{FF2B5EF4-FFF2-40B4-BE49-F238E27FC236}">
                <a16:creationId xmlns:a16="http://schemas.microsoft.com/office/drawing/2014/main" id="{B089A0B0-8470-4B5F-A490-95790D713D57}"/>
              </a:ext>
            </a:extLst>
          </p:cNvPr>
          <p:cNvSpPr>
            <a:spLocks noGrp="1"/>
          </p:cNvSpPr>
          <p:nvPr>
            <p:ph idx="1"/>
          </p:nvPr>
        </p:nvSpPr>
        <p:spPr>
          <a:xfrm>
            <a:off x="269629" y="1365065"/>
            <a:ext cx="11475528" cy="5923501"/>
          </a:xfrm>
        </p:spPr>
        <p:txBody>
          <a:bodyPr>
            <a:normAutofit fontScale="47500" lnSpcReduction="20000"/>
          </a:bodyPr>
          <a:lstStyle/>
          <a:p>
            <a:pPr>
              <a:buFont typeface="Wingdings" panose="05000000000000000000" pitchFamily="2" charset="2"/>
              <a:buChar char="§"/>
            </a:pPr>
            <a:r>
              <a:rPr lang="fr-FR" dirty="0"/>
              <a:t>Rénovation et simplification du concours de PH</a:t>
            </a:r>
          </a:p>
          <a:p>
            <a:pPr lvl="1">
              <a:buFont typeface="Courier New" panose="02070309020205020404" pitchFamily="49" charset="0"/>
              <a:buChar char="o"/>
            </a:pPr>
            <a:r>
              <a:rPr lang="fr-FR" dirty="0"/>
              <a:t>Maintien du principe du concours national annuel organisé par spécialité avec une durée de validité de la liste d’aptitude de 4 ans</a:t>
            </a:r>
          </a:p>
          <a:p>
            <a:pPr lvl="1">
              <a:buFont typeface="Courier New" panose="02070309020205020404" pitchFamily="49" charset="0"/>
              <a:buChar char="o"/>
            </a:pPr>
            <a:r>
              <a:rPr lang="fr-FR" dirty="0"/>
              <a:t>Format du concours unifié (épreuve orale d’entretien avec le jury, épreuve de dossier) et condition d’ancienneté de 2 ans pour s’inscrire au concours supprimée</a:t>
            </a:r>
          </a:p>
          <a:p>
            <a:pPr lvl="1">
              <a:buFont typeface="Courier New" panose="02070309020205020404" pitchFamily="49" charset="0"/>
              <a:buChar char="o"/>
            </a:pPr>
            <a:r>
              <a:rPr lang="fr-FR" dirty="0"/>
              <a:t>Possibilité de publier des postes de PH entre les 2 tours annuels de publication</a:t>
            </a:r>
          </a:p>
          <a:p>
            <a:pPr>
              <a:buFont typeface="Wingdings" panose="05000000000000000000" pitchFamily="2" charset="2"/>
              <a:buChar char="§"/>
            </a:pPr>
            <a:r>
              <a:rPr lang="fr-FR" dirty="0"/>
              <a:t>Période probatoire</a:t>
            </a:r>
          </a:p>
          <a:p>
            <a:pPr lvl="1">
              <a:buFont typeface="Courier New" panose="02070309020205020404" pitchFamily="49" charset="0"/>
              <a:buChar char="o"/>
            </a:pPr>
            <a:r>
              <a:rPr lang="fr-FR" dirty="0"/>
              <a:t>Accompagnement et évaluation du praticien renforcés : entretien professionnel intermédiaire au terme de 6 mois d’exercice effectif, entretien final au terme des 12 mois</a:t>
            </a:r>
          </a:p>
          <a:p>
            <a:pPr lvl="1">
              <a:buFont typeface="Courier New" panose="02070309020205020404" pitchFamily="49" charset="0"/>
              <a:buChar char="o"/>
            </a:pPr>
            <a:r>
              <a:rPr lang="fr-FR" dirty="0"/>
              <a:t>Possibilité de réaliser une activité libérale intra-hospitalière</a:t>
            </a:r>
          </a:p>
          <a:p>
            <a:pPr>
              <a:buFont typeface="Wingdings" panose="05000000000000000000" pitchFamily="2" charset="2"/>
              <a:buChar char="§"/>
            </a:pPr>
            <a:r>
              <a:rPr lang="fr-FR" dirty="0"/>
              <a:t>Un statut unique de PH (fusion des statut temps plein et temps partiel)</a:t>
            </a:r>
          </a:p>
          <a:p>
            <a:pPr lvl="1">
              <a:buFont typeface="Courier New" panose="02070309020205020404" pitchFamily="49" charset="0"/>
              <a:buChar char="o"/>
            </a:pPr>
            <a:r>
              <a:rPr lang="fr-FR" dirty="0"/>
              <a:t>Quotité de temps comprise entre 50 et 100%</a:t>
            </a:r>
          </a:p>
          <a:p>
            <a:pPr lvl="1">
              <a:buFont typeface="Courier New" panose="02070309020205020404" pitchFamily="49" charset="0"/>
              <a:buChar char="o"/>
            </a:pPr>
            <a:r>
              <a:rPr lang="fr-FR" dirty="0"/>
              <a:t>La demande de changement de quotité doit être exprimée 3 mois à l’avance (autorisation du directeur après avis du chef de pôle et du chef de service</a:t>
            </a:r>
          </a:p>
          <a:p>
            <a:pPr>
              <a:buFont typeface="Wingdings" panose="05000000000000000000" pitchFamily="2" charset="2"/>
              <a:buChar char="§"/>
            </a:pPr>
            <a:r>
              <a:rPr lang="fr-FR" dirty="0"/>
              <a:t>Assouplissement des règles de cumul d’activité</a:t>
            </a:r>
          </a:p>
          <a:p>
            <a:pPr lvl="1">
              <a:buFont typeface="Courier New" panose="02070309020205020404" pitchFamily="49" charset="0"/>
              <a:buChar char="o"/>
            </a:pPr>
            <a:r>
              <a:rPr lang="fr-FR" dirty="0"/>
              <a:t>Tout praticien exerçant entre 50% et 90% pourra développer une activité privée rémunérée en dehors de ses obligations de service et de son établissement d’affectation sous réserve d’en informer son employeur au préalable (déclaration préalable)</a:t>
            </a:r>
          </a:p>
          <a:p>
            <a:pPr lvl="1">
              <a:buFont typeface="Courier New" panose="02070309020205020404" pitchFamily="49" charset="0"/>
              <a:buChar char="o"/>
            </a:pPr>
            <a:r>
              <a:rPr lang="fr-FR" dirty="0"/>
              <a:t>Tout PH ne pourra exercer en ES qu’en qualité de PH. Il ne pourra pas être recruté par contrat par un autre établissement en dehors de ses obligations de service</a:t>
            </a:r>
          </a:p>
          <a:p>
            <a:pPr>
              <a:buFont typeface="Wingdings" panose="05000000000000000000" pitchFamily="2" charset="2"/>
              <a:buChar char="§"/>
            </a:pPr>
            <a:r>
              <a:rPr lang="fr-FR" dirty="0"/>
              <a:t>Clause de non concurrence : le directeur peut, à l’appui d’une décision motivée, interdire au praticien d’exercer une activité privée rémunérée dans un rayon maximal de 10 km autour de l’établissement dans lequel il exerce à titre principal</a:t>
            </a:r>
          </a:p>
          <a:p>
            <a:pPr>
              <a:buFont typeface="Wingdings" panose="05000000000000000000" pitchFamily="2" charset="2"/>
              <a:buChar char="§"/>
            </a:pPr>
            <a:r>
              <a:rPr lang="fr-FR" dirty="0"/>
              <a:t>Activité d’intérêt général et valences non cliniques</a:t>
            </a:r>
          </a:p>
          <a:p>
            <a:pPr lvl="1">
              <a:buFont typeface="Courier New" panose="02070309020205020404" pitchFamily="49" charset="0"/>
              <a:buChar char="o"/>
            </a:pPr>
            <a:r>
              <a:rPr lang="fr-FR" dirty="0"/>
              <a:t>La faculté d’exercer une activité d’intérêt général est ouverte aux PH à temps partiel (80 à 90%)</a:t>
            </a:r>
          </a:p>
          <a:p>
            <a:pPr lvl="1">
              <a:buFont typeface="Courier New" panose="02070309020205020404" pitchFamily="49" charset="0"/>
              <a:buChar char="o"/>
            </a:pPr>
            <a:r>
              <a:rPr lang="fr-FR" dirty="0"/>
              <a:t>Les PH pourront également exercer des valences non cliniques de droit, à raison d’une ½ journée par semaine, et sur demande, au-delà d’1/2 journée par semaine sur proposition du chef de service après avis du chef de pôle sous réserve des nécessités de service</a:t>
            </a:r>
          </a:p>
          <a:p>
            <a:pPr>
              <a:buFont typeface="Wingdings" panose="05000000000000000000" pitchFamily="2" charset="2"/>
              <a:buChar char="§"/>
            </a:pPr>
            <a:r>
              <a:rPr lang="fr-FR" dirty="0"/>
              <a:t>MAD à temps plein ou temps partiel sur une période d’un an maximum renouvelable dans la limite de 3 ans</a:t>
            </a:r>
          </a:p>
          <a:p>
            <a:pPr>
              <a:buFont typeface="Wingdings" panose="05000000000000000000" pitchFamily="2" charset="2"/>
              <a:buChar char="§"/>
            </a:pPr>
            <a:r>
              <a:rPr lang="fr-FR" dirty="0"/>
              <a:t>Dispositions transitoires</a:t>
            </a:r>
          </a:p>
          <a:p>
            <a:pPr lvl="1">
              <a:buFont typeface="Courier New" panose="02070309020205020404" pitchFamily="49" charset="0"/>
              <a:buChar char="o"/>
            </a:pPr>
            <a:r>
              <a:rPr lang="fr-FR" dirty="0"/>
              <a:t>Les praticiens à temps partiel exerçant à 40% pourront continuer à exercer dans ces conditions jusqu’à la cessation de leurs fonctions</a:t>
            </a:r>
          </a:p>
          <a:p>
            <a:pPr lvl="1">
              <a:buFont typeface="Courier New" panose="02070309020205020404" pitchFamily="49" charset="0"/>
              <a:buChar char="o"/>
            </a:pPr>
            <a:r>
              <a:rPr lang="fr-FR" dirty="0"/>
              <a:t>Tous les PH en poste, à temps plein ou temps partiel, seront automatiquement intégrés dans le nouveau statut unique</a:t>
            </a:r>
          </a:p>
          <a:p>
            <a:pPr lvl="1">
              <a:buFont typeface="Courier New" panose="02070309020205020404" pitchFamily="49" charset="0"/>
              <a:buChar char="o"/>
            </a:pPr>
            <a:r>
              <a:rPr lang="fr-FR" dirty="0"/>
              <a:t>A l’avenir, il n’existera pas de possibilité de détachement des PH sur un contrat de nouveau praticien contractuel</a:t>
            </a:r>
          </a:p>
        </p:txBody>
      </p:sp>
      <p:sp>
        <p:nvSpPr>
          <p:cNvPr id="4" name="Espace réservé du numéro de diapositive 3">
            <a:extLst>
              <a:ext uri="{FF2B5EF4-FFF2-40B4-BE49-F238E27FC236}">
                <a16:creationId xmlns:a16="http://schemas.microsoft.com/office/drawing/2014/main" id="{178FE421-F622-490C-ABA6-66171F8D366E}"/>
              </a:ext>
            </a:extLst>
          </p:cNvPr>
          <p:cNvSpPr>
            <a:spLocks noGrp="1"/>
          </p:cNvSpPr>
          <p:nvPr>
            <p:ph type="sldNum" sz="quarter" idx="12"/>
          </p:nvPr>
        </p:nvSpPr>
        <p:spPr/>
        <p:txBody>
          <a:bodyPr/>
          <a:lstStyle/>
          <a:p>
            <a:fld id="{DB330AD7-C6B4-43BD-8BA5-19F45C78152B}" type="slidenum">
              <a:rPr lang="fr-FR" smtClean="0"/>
              <a:t>2</a:t>
            </a:fld>
            <a:endParaRPr lang="fr-FR"/>
          </a:p>
        </p:txBody>
      </p:sp>
    </p:spTree>
    <p:extLst>
      <p:ext uri="{BB962C8B-B14F-4D97-AF65-F5344CB8AC3E}">
        <p14:creationId xmlns:p14="http://schemas.microsoft.com/office/powerpoint/2010/main" val="1455862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F43603-EF28-4BE6-9921-CDFD220F55AB}"/>
              </a:ext>
            </a:extLst>
          </p:cNvPr>
          <p:cNvSpPr>
            <a:spLocks noGrp="1"/>
          </p:cNvSpPr>
          <p:nvPr>
            <p:ph type="title"/>
          </p:nvPr>
        </p:nvSpPr>
        <p:spPr>
          <a:xfrm>
            <a:off x="2292200" y="285227"/>
            <a:ext cx="8911419" cy="797850"/>
          </a:xfrm>
        </p:spPr>
        <p:txBody>
          <a:bodyPr/>
          <a:lstStyle/>
          <a:p>
            <a:r>
              <a:rPr lang="fr-FR" dirty="0"/>
              <a:t>Nouveau statut de praticien contractuel</a:t>
            </a:r>
          </a:p>
        </p:txBody>
      </p:sp>
      <p:sp>
        <p:nvSpPr>
          <p:cNvPr id="3" name="Espace réservé du contenu 2">
            <a:extLst>
              <a:ext uri="{FF2B5EF4-FFF2-40B4-BE49-F238E27FC236}">
                <a16:creationId xmlns:a16="http://schemas.microsoft.com/office/drawing/2014/main" id="{72D634A0-39FE-4E5F-9AD4-15F8C02ADF45}"/>
              </a:ext>
            </a:extLst>
          </p:cNvPr>
          <p:cNvSpPr>
            <a:spLocks noGrp="1"/>
          </p:cNvSpPr>
          <p:nvPr>
            <p:ph idx="1"/>
          </p:nvPr>
        </p:nvSpPr>
        <p:spPr>
          <a:xfrm>
            <a:off x="275710" y="1192529"/>
            <a:ext cx="11771287" cy="6149303"/>
          </a:xfrm>
        </p:spPr>
        <p:txBody>
          <a:bodyPr>
            <a:normAutofit fontScale="55000" lnSpcReduction="20000"/>
          </a:bodyPr>
          <a:lstStyle/>
          <a:p>
            <a:pPr>
              <a:buFont typeface="Wingdings" panose="05000000000000000000" pitchFamily="2" charset="2"/>
              <a:buChar char="§"/>
            </a:pPr>
            <a:r>
              <a:rPr lang="fr-FR" dirty="0"/>
              <a:t>Le nouveau statut de contractuel a vocation à se substituer aux 3 statuts : praticien contractuel, praticien attaché, praticien clinicien</a:t>
            </a:r>
          </a:p>
          <a:p>
            <a:pPr>
              <a:buFont typeface="Wingdings" panose="05000000000000000000" pitchFamily="2" charset="2"/>
              <a:buChar char="§"/>
            </a:pPr>
            <a:r>
              <a:rPr lang="fr-FR" dirty="0"/>
              <a:t>4 motifs de recrutement</a:t>
            </a:r>
          </a:p>
          <a:p>
            <a:pPr lvl="1">
              <a:buFont typeface="Courier New" panose="02070309020205020404" pitchFamily="49" charset="0"/>
              <a:buChar char="o"/>
            </a:pPr>
            <a:r>
              <a:rPr lang="fr-FR" dirty="0"/>
              <a:t>Autoriser des exercices sur des quotités de travail limitées (&lt; ou = à 40%) afin de développer les exercices mixtes et les coopérations ville-hôpital, sans limite de durée</a:t>
            </a:r>
          </a:p>
          <a:p>
            <a:pPr lvl="1">
              <a:buFont typeface="Courier New" panose="02070309020205020404" pitchFamily="49" charset="0"/>
              <a:buChar char="o"/>
            </a:pPr>
            <a:r>
              <a:rPr lang="fr-FR" dirty="0"/>
              <a:t>Disposer d’un outil de recrutement souple pour répondre à des situations ponctuelles (accroissement temporaire d’activité, remplacement d’absence pour raisons de santé…), dans la limite de 2 années</a:t>
            </a:r>
          </a:p>
          <a:p>
            <a:pPr lvl="1">
              <a:buFont typeface="Courier New" panose="02070309020205020404" pitchFamily="49" charset="0"/>
              <a:buChar char="o"/>
            </a:pPr>
            <a:r>
              <a:rPr lang="fr-FR" dirty="0"/>
              <a:t>Définir un statut contractuel attractif par rapport au secteur privé pour attirer des compétences spécifiques en cas de difficulté de recrutement dans certaines spécialités et certains établissements, dans la limite de 6 années (autorisation préalable de recrutement du DG ARS requise)</a:t>
            </a:r>
          </a:p>
          <a:p>
            <a:pPr lvl="1">
              <a:buFont typeface="Courier New" panose="02070309020205020404" pitchFamily="49" charset="0"/>
              <a:buChar char="o"/>
            </a:pPr>
            <a:r>
              <a:rPr lang="fr-FR" dirty="0"/>
              <a:t>Proposer un statut d’accueil temporaire aux praticiens dans l’attente du concours national de PH et d’une titularisation au sein des établissements publics de santé, dans la limite de 3 années</a:t>
            </a:r>
          </a:p>
          <a:p>
            <a:pPr>
              <a:buFont typeface="Wingdings" panose="05000000000000000000" pitchFamily="2" charset="2"/>
              <a:buChar char="§"/>
            </a:pPr>
            <a:r>
              <a:rPr lang="fr-FR" dirty="0"/>
              <a:t>Rémunération</a:t>
            </a:r>
          </a:p>
          <a:p>
            <a:pPr lvl="1">
              <a:buFont typeface="Courier New" panose="02070309020205020404" pitchFamily="49" charset="0"/>
              <a:buChar char="o"/>
            </a:pPr>
            <a:r>
              <a:rPr lang="fr-FR" dirty="0"/>
              <a:t>Un plancher unique, fixé à 39 396 € brut par an, hors primes et indemnités</a:t>
            </a:r>
          </a:p>
          <a:p>
            <a:pPr lvl="1">
              <a:buFont typeface="Courier New" panose="02070309020205020404" pitchFamily="49" charset="0"/>
              <a:buChar char="o"/>
            </a:pPr>
            <a:r>
              <a:rPr lang="fr-FR" dirty="0"/>
              <a:t>Un plafond unique, fixé à 67 740 € brut par an, hors primes et indemnités</a:t>
            </a:r>
          </a:p>
          <a:p>
            <a:pPr lvl="1">
              <a:buFont typeface="Courier New" panose="02070309020205020404" pitchFamily="49" charset="0"/>
              <a:buChar char="o"/>
            </a:pPr>
            <a:r>
              <a:rPr lang="fr-FR" dirty="0"/>
              <a:t>3 exceptions</a:t>
            </a:r>
          </a:p>
          <a:p>
            <a:pPr lvl="2">
              <a:buFont typeface="Courier New" panose="02070309020205020404" pitchFamily="49" charset="0"/>
              <a:buChar char="o"/>
            </a:pPr>
            <a:r>
              <a:rPr lang="fr-FR" dirty="0"/>
              <a:t>Pour les candidats en attente d’un poste de PH (motif 4), le plafond est fixé en référence à l’échelon qui serait détenu en tant que PH</a:t>
            </a:r>
          </a:p>
          <a:p>
            <a:pPr lvl="2">
              <a:buFont typeface="Courier New" panose="02070309020205020404" pitchFamily="49" charset="0"/>
              <a:buChar char="o"/>
            </a:pPr>
            <a:r>
              <a:rPr lang="fr-FR" dirty="0"/>
              <a:t>Maintien de l’échelon précédemment occupé pour les anciens PH recrutés dans le cadre d’un cumul emploi-retraite</a:t>
            </a:r>
          </a:p>
          <a:p>
            <a:pPr lvl="2">
              <a:buFont typeface="Courier New" panose="02070309020205020404" pitchFamily="49" charset="0"/>
              <a:buChar char="o"/>
            </a:pPr>
            <a:r>
              <a:rPr lang="fr-FR" dirty="0"/>
              <a:t>Possibilité d’une part variable pour un recrutement sur le motif 3 dans la limite d’une rémunération totale de 119 130 € par an</a:t>
            </a:r>
          </a:p>
          <a:p>
            <a:pPr lvl="1">
              <a:buFont typeface="Courier New" panose="02070309020205020404" pitchFamily="49" charset="0"/>
              <a:buChar char="o"/>
            </a:pPr>
            <a:r>
              <a:rPr lang="fr-FR" dirty="0"/>
              <a:t>Principales primes et indemnités : PECH, PET, PST, TTA et indemnité de précarité en fin de contrat</a:t>
            </a:r>
          </a:p>
          <a:p>
            <a:pPr>
              <a:buFont typeface="Wingdings" panose="05000000000000000000" pitchFamily="2" charset="2"/>
              <a:buChar char="§"/>
            </a:pPr>
            <a:r>
              <a:rPr lang="fr-FR" dirty="0"/>
              <a:t>La conclusion d’un CDI en première intention n’est pas autorisé sauf pour les contrats visant à autoriser les exercices mixtes sur des quotités de temps limitées (motif 1) (à l’issue de 3 ans de fonction)</a:t>
            </a:r>
          </a:p>
          <a:p>
            <a:pPr>
              <a:buFont typeface="Wingdings" panose="05000000000000000000" pitchFamily="2" charset="2"/>
              <a:buChar char="§"/>
            </a:pPr>
            <a:r>
              <a:rPr lang="fr-FR" dirty="0"/>
              <a:t>Dispositions transitoires et spécifiques dans l’attente de la publication des décrets</a:t>
            </a:r>
          </a:p>
          <a:p>
            <a:pPr lvl="1">
              <a:buFont typeface="Courier New" panose="02070309020205020404" pitchFamily="49" charset="0"/>
              <a:buChar char="o"/>
            </a:pPr>
            <a:r>
              <a:rPr lang="fr-FR" dirty="0"/>
              <a:t>Les praticiens sous contrat à la date d’entrée en vigueur du nouveau texte resteront régis par leur contrat jusqu’à leur terme</a:t>
            </a:r>
          </a:p>
          <a:p>
            <a:pPr lvl="1">
              <a:buFont typeface="Courier New" panose="02070309020205020404" pitchFamily="49" charset="0"/>
              <a:buChar char="o"/>
            </a:pPr>
            <a:r>
              <a:rPr lang="fr-FR" dirty="0"/>
              <a:t>Tout avenant ou renouvellement devra être conclu en application du nouveau statut de contractuel</a:t>
            </a:r>
          </a:p>
          <a:p>
            <a:pPr lvl="1">
              <a:buFont typeface="Courier New" panose="02070309020205020404" pitchFamily="49" charset="0"/>
              <a:buChar char="o"/>
            </a:pPr>
            <a:r>
              <a:rPr lang="fr-FR" dirty="0"/>
              <a:t>Bascule des contrats de cliniciens vers le nouveau statut de contractuel (nouveau statut, nouveau contrat sur des fonctions de même nature pour une quotité de temps de travail équivalente et pour une durée équivalente</a:t>
            </a:r>
          </a:p>
          <a:p>
            <a:pPr lvl="1">
              <a:buFont typeface="Courier New" panose="02070309020205020404" pitchFamily="49" charset="0"/>
              <a:buChar char="o"/>
            </a:pPr>
            <a:r>
              <a:rPr lang="fr-FR" dirty="0"/>
              <a:t>Le montant des rémunérations prévues par les contrats en cours sera préservé grâce à une indemnité différentielle</a:t>
            </a:r>
          </a:p>
          <a:p>
            <a:pPr>
              <a:buFont typeface="Wingdings" panose="05000000000000000000" pitchFamily="2" charset="2"/>
              <a:buChar char="§"/>
            </a:pPr>
            <a:endParaRPr lang="fr-FR" dirty="0"/>
          </a:p>
        </p:txBody>
      </p:sp>
      <p:sp>
        <p:nvSpPr>
          <p:cNvPr id="4" name="Espace réservé du numéro de diapositive 3">
            <a:extLst>
              <a:ext uri="{FF2B5EF4-FFF2-40B4-BE49-F238E27FC236}">
                <a16:creationId xmlns:a16="http://schemas.microsoft.com/office/drawing/2014/main" id="{1479F24F-AD82-4C24-9E2E-B9915D7A3E31}"/>
              </a:ext>
            </a:extLst>
          </p:cNvPr>
          <p:cNvSpPr>
            <a:spLocks noGrp="1"/>
          </p:cNvSpPr>
          <p:nvPr>
            <p:ph type="sldNum" sz="quarter" idx="12"/>
          </p:nvPr>
        </p:nvSpPr>
        <p:spPr/>
        <p:txBody>
          <a:bodyPr/>
          <a:lstStyle/>
          <a:p>
            <a:fld id="{DB330AD7-C6B4-43BD-8BA5-19F45C78152B}" type="slidenum">
              <a:rPr lang="fr-FR" smtClean="0"/>
              <a:t>3</a:t>
            </a:fld>
            <a:endParaRPr lang="fr-FR"/>
          </a:p>
        </p:txBody>
      </p:sp>
    </p:spTree>
    <p:extLst>
      <p:ext uri="{BB962C8B-B14F-4D97-AF65-F5344CB8AC3E}">
        <p14:creationId xmlns:p14="http://schemas.microsoft.com/office/powerpoint/2010/main" val="2296623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837339-8822-4B81-A9A9-E8F89363245B}"/>
              </a:ext>
            </a:extLst>
          </p:cNvPr>
          <p:cNvSpPr>
            <a:spLocks noGrp="1"/>
          </p:cNvSpPr>
          <p:nvPr>
            <p:ph type="title"/>
          </p:nvPr>
        </p:nvSpPr>
        <p:spPr>
          <a:xfrm>
            <a:off x="2351901" y="205735"/>
            <a:ext cx="8855791" cy="859668"/>
          </a:xfrm>
        </p:spPr>
        <p:txBody>
          <a:bodyPr/>
          <a:lstStyle/>
          <a:p>
            <a:r>
              <a:rPr lang="fr-FR" dirty="0"/>
              <a:t>Liste des textes publiés</a:t>
            </a:r>
          </a:p>
        </p:txBody>
      </p:sp>
      <p:sp>
        <p:nvSpPr>
          <p:cNvPr id="3" name="Espace réservé du contenu 2">
            <a:extLst>
              <a:ext uri="{FF2B5EF4-FFF2-40B4-BE49-F238E27FC236}">
                <a16:creationId xmlns:a16="http://schemas.microsoft.com/office/drawing/2014/main" id="{FD53E6C1-2098-4CF1-935A-C231A7B20024}"/>
              </a:ext>
            </a:extLst>
          </p:cNvPr>
          <p:cNvSpPr>
            <a:spLocks noGrp="1"/>
          </p:cNvSpPr>
          <p:nvPr>
            <p:ph idx="1"/>
          </p:nvPr>
        </p:nvSpPr>
        <p:spPr>
          <a:xfrm>
            <a:off x="296091" y="1215223"/>
            <a:ext cx="11733722" cy="5705694"/>
          </a:xfrm>
        </p:spPr>
        <p:txBody>
          <a:bodyPr>
            <a:normAutofit lnSpcReduction="10000"/>
          </a:bodyPr>
          <a:lstStyle/>
          <a:p>
            <a:r>
              <a:rPr lang="fr-FR" sz="1000" dirty="0"/>
              <a:t>Décret n° 2022-132 du 5 février 2022 portant diverses dispositions relatives aux personnels médicaux, odontologistes et pharmaceutiques des établissements publics de santé :  </a:t>
            </a:r>
            <a:r>
              <a:rPr lang="fr-FR" sz="1000" u="sng" dirty="0">
                <a:hlinkClick r:id="rId2"/>
              </a:rPr>
              <a:t>https://www.legifrance.gouv.fr/jorf/id/JORFTEXT000045124201</a:t>
            </a:r>
            <a:endParaRPr lang="fr-FR" sz="1000" dirty="0"/>
          </a:p>
          <a:p>
            <a:r>
              <a:rPr lang="fr-FR" sz="1000" dirty="0"/>
              <a:t>Décret n° 2022-133 du 5 février 2022 relatif à l'activité libérale des praticiens dans les établissements publics de santé :  </a:t>
            </a:r>
            <a:r>
              <a:rPr lang="fr-FR" sz="1000" u="sng" dirty="0">
                <a:hlinkClick r:id="rId3"/>
              </a:rPr>
              <a:t>https://www.legifrance.gouv.fr/jorf/id/JORFTEXT000045124225</a:t>
            </a:r>
            <a:endParaRPr lang="fr-FR" sz="1000" dirty="0"/>
          </a:p>
          <a:p>
            <a:r>
              <a:rPr lang="fr-FR" sz="1000" dirty="0"/>
              <a:t>Décret n° 2022-134 du 5 février 2022 relatif au statut de praticien hospitalier :  </a:t>
            </a:r>
            <a:r>
              <a:rPr lang="fr-FR" sz="1000" u="sng" dirty="0">
                <a:hlinkClick r:id="rId4"/>
              </a:rPr>
              <a:t>https://www.legifrance.gouv.fr/jorf/id/JORFTEXT000045124260</a:t>
            </a:r>
            <a:endParaRPr lang="fr-FR" sz="1000" dirty="0"/>
          </a:p>
          <a:p>
            <a:r>
              <a:rPr lang="fr-FR" sz="1000" dirty="0"/>
              <a:t>Décret n° 2022-135 du 5 février 2022 relatif aux nouvelles règles applicables aux praticiens contractuels : </a:t>
            </a:r>
            <a:r>
              <a:rPr lang="fr-FR" sz="1000" u="sng" dirty="0">
                <a:hlinkClick r:id="rId5"/>
              </a:rPr>
              <a:t>https://www.legifrance.gouv.fr/jorf/id/JORFTEXT000045124423</a:t>
            </a:r>
            <a:endParaRPr lang="fr-FR" sz="1000" dirty="0"/>
          </a:p>
          <a:p>
            <a:r>
              <a:rPr lang="fr-FR" sz="1000" dirty="0"/>
              <a:t>Arrêté du 5 février 2022 modifiant l'arrêté du 28 mars 2007 relatif à la part complémentaire variable de rémunération prévue au 5° des articles D. 6152-23-1 et D. 6152-220-1 du code de la santé publique : </a:t>
            </a:r>
            <a:r>
              <a:rPr lang="fr-FR" sz="1000" u="sng" dirty="0">
                <a:hlinkClick r:id="rId6"/>
              </a:rPr>
              <a:t>https://www.legifrance.gouv.fr/jorf/id/JORFTEXT000045124545</a:t>
            </a:r>
            <a:endParaRPr lang="fr-FR" sz="1000" dirty="0"/>
          </a:p>
          <a:p>
            <a:r>
              <a:rPr lang="fr-FR" sz="1000" dirty="0"/>
              <a:t>Arrêté du 5 février 2022 portant diverses dispositions relatives à l'indemnité d'engagement de service public exclusif : </a:t>
            </a:r>
            <a:r>
              <a:rPr lang="fr-FR" sz="1000" u="sng" dirty="0">
                <a:hlinkClick r:id="rId7"/>
              </a:rPr>
              <a:t>https://www.legifrance.gouv.fr/jorf/id/JORFTEXT000045124559</a:t>
            </a:r>
            <a:endParaRPr lang="fr-FR" sz="1000" dirty="0"/>
          </a:p>
          <a:p>
            <a:r>
              <a:rPr lang="fr-FR" sz="1000" dirty="0"/>
              <a:t>Arrêté du 5 février 2022 modifiant l'arrêté du 14 mars 2017 relatif à la prime d'exercice territorial des personnels médicaux, odontologistes et pharmaceutiques : </a:t>
            </a:r>
            <a:r>
              <a:rPr lang="fr-FR" sz="1000" u="sng" dirty="0">
                <a:hlinkClick r:id="rId8"/>
              </a:rPr>
              <a:t>https://www.legifrance.gouv.fr/jorf/id/JORFTEXT000045124580</a:t>
            </a:r>
            <a:endParaRPr lang="fr-FR" sz="1000" dirty="0"/>
          </a:p>
          <a:p>
            <a:r>
              <a:rPr lang="fr-FR" sz="1000" dirty="0"/>
              <a:t>Arrêté du 5 février 2022 modifiant l'arrêté du 28 mars 2007 relatif à l'indemnité d'activité sectorielle et de liaison prévue au 4 des articles D. 6152-23-1 et D. 6152-220-1 du code de la santé publique : </a:t>
            </a:r>
            <a:r>
              <a:rPr lang="fr-FR" sz="1000" u="sng" dirty="0">
                <a:hlinkClick r:id="rId9"/>
              </a:rPr>
              <a:t>https://www.legifrance.gouv.fr/jorf/id/JORFTEXT000045124602</a:t>
            </a:r>
            <a:endParaRPr lang="fr-FR" sz="1000" dirty="0"/>
          </a:p>
          <a:p>
            <a:r>
              <a:rPr lang="fr-FR" sz="1000" dirty="0"/>
              <a:t>Arrêté du 5 février 2022 fixant le montant et les modalités de versement de la part variable des praticiens recrutés par les établissements publics de santé en application du 2° de l'article R. 6152-338 du code de la santé publique : </a:t>
            </a:r>
            <a:r>
              <a:rPr lang="fr-FR" sz="1000" u="sng" dirty="0">
                <a:hlinkClick r:id="rId10"/>
              </a:rPr>
              <a:t>https://www.legifrance.gouv.fr/jorf/id/JORFTEXT000045124616</a:t>
            </a:r>
            <a:endParaRPr lang="fr-FR" sz="1000" dirty="0"/>
          </a:p>
          <a:p>
            <a:r>
              <a:rPr lang="fr-FR" sz="1000" dirty="0"/>
              <a:t>Arrêté du 5 février 2022 modifiant l'arrêté du 30 avril 2003 relatif à l'organisation et à l'indemnisation de la continuité des soins et de la permanence pharmaceutique dans les établissements publics de santé et dans les établissements publics d'hébergement pour personnes âgées dépendantes : </a:t>
            </a:r>
            <a:r>
              <a:rPr lang="fr-FR" sz="1000" u="sng" dirty="0">
                <a:hlinkClick r:id="rId11"/>
              </a:rPr>
              <a:t>https://www.legifrance.gouv.fr/jorf/id/JORFTEXT000045124623</a:t>
            </a:r>
            <a:endParaRPr lang="fr-FR" sz="1000" dirty="0"/>
          </a:p>
          <a:p>
            <a:r>
              <a:rPr lang="fr-FR" sz="1000" dirty="0"/>
              <a:t>Arrêté du 5 février 2022 modifiant l'arrêté du 4 novembre 2016 relatif à la valorisation des activités médicales programmées réalisées en première partie de soirée : </a:t>
            </a:r>
            <a:r>
              <a:rPr lang="fr-FR" sz="1000" u="sng" dirty="0">
                <a:hlinkClick r:id="rId12"/>
              </a:rPr>
              <a:t>https://www.legifrance.gouv.fr/jorf/id/JORFTEXT000045124657</a:t>
            </a:r>
            <a:endParaRPr lang="fr-FR" sz="1000" dirty="0"/>
          </a:p>
          <a:p>
            <a:r>
              <a:rPr lang="fr-FR" sz="1000" dirty="0"/>
              <a:t>Arrêté du 5 février 2022 modifiant l'arrêté du 15 juin 2016 relatif aux émoluments, rémunérations ou indemnités des personnels médicaux, pharmaceutiques et odontologiques exerçant leurs fonctions à temps plein ou à temps partiel dans les établissements publics de santé : </a:t>
            </a:r>
            <a:r>
              <a:rPr lang="fr-FR" sz="1000" u="sng" dirty="0">
                <a:hlinkClick r:id="rId13"/>
              </a:rPr>
              <a:t>https://www.legifrance.gouv.fr/jorf/id/JORFTEXT000045124662</a:t>
            </a:r>
            <a:endParaRPr lang="fr-FR" sz="1000" dirty="0"/>
          </a:p>
          <a:p>
            <a:r>
              <a:rPr lang="fr-FR" sz="1000" dirty="0"/>
              <a:t>Arrêté du 5 février 2022 modifiant l'arrêté du 14 mars 2017 fixant les modalités d'application des dispositions relatives à la prime d'engagement de carrière hospitalière des assistants des hôpitaux et des praticiens contractuels exerçant leur activité dans les établissements publics de santé : </a:t>
            </a:r>
            <a:r>
              <a:rPr lang="fr-FR" sz="1000" u="sng" dirty="0">
                <a:hlinkClick r:id="rId14"/>
              </a:rPr>
              <a:t>https://www.legifrance.gouv.fr/jorf/id/JORFTEXT000045124669</a:t>
            </a:r>
            <a:endParaRPr lang="fr-FR" sz="1000" dirty="0"/>
          </a:p>
          <a:p>
            <a:r>
              <a:rPr lang="fr-FR" sz="1000" dirty="0"/>
              <a:t>Arrêté du 5 février 2022 modifiant l'arrêté du 15 juin 2016 relatif à l'indemnisation de la permanence et de la continuité des soins des personnels médicaux et odontologiques dans les établissements publics de santé et dans les établissements publics d'hébergement pour personnes âgées dépendantes, des internes et des étudiants en médecine : </a:t>
            </a:r>
            <a:r>
              <a:rPr lang="fr-FR" sz="1000" u="sng" dirty="0">
                <a:hlinkClick r:id="rId15"/>
              </a:rPr>
              <a:t>https://www.legifrance.gouv.fr/jorf/id/JORFTEXT000045124691</a:t>
            </a:r>
            <a:endParaRPr lang="fr-FR" sz="1000" dirty="0"/>
          </a:p>
          <a:p>
            <a:r>
              <a:rPr lang="fr-FR" sz="1000" dirty="0"/>
              <a:t>Arrêté du 5 février 2022 relatif à l'indemnité de précarité prévue à l'article R.6152-375 du code de la santé publique : </a:t>
            </a:r>
            <a:r>
              <a:rPr lang="fr-FR" sz="1000" u="sng" dirty="0">
                <a:hlinkClick r:id="rId16"/>
              </a:rPr>
              <a:t>https://www.legifrance.gouv.fr/jorf/id/JORFTEXT000045124696</a:t>
            </a:r>
            <a:endParaRPr lang="fr-FR" sz="1000" dirty="0"/>
          </a:p>
          <a:p>
            <a:r>
              <a:rPr lang="fr-FR" sz="1000" dirty="0"/>
              <a:t>Arrêté du 5 février 2022 modifiant l'arrêté du 15 décembre 2021 relatif à la prime de solidarité territoriale des personnels médicaux, odontologiques et pharmaceutiques : </a:t>
            </a:r>
            <a:r>
              <a:rPr lang="fr-FR" sz="1000" u="sng" dirty="0">
                <a:hlinkClick r:id="rId17"/>
              </a:rPr>
              <a:t>https://www.legifrance.gouv.fr/jorf/id/JORFTEXT000045124702</a:t>
            </a:r>
            <a:endParaRPr lang="fr-FR" sz="1000" dirty="0"/>
          </a:p>
          <a:p>
            <a:r>
              <a:rPr lang="fr-FR" sz="1000" dirty="0"/>
              <a:t>Arrêté du 5 février 2022 fixant les modalités de publication des vacances de postes et les caractéristiques du profil de poste de praticien hospitalier : </a:t>
            </a:r>
            <a:r>
              <a:rPr lang="fr-FR" sz="1000" u="sng" dirty="0">
                <a:hlinkClick r:id="rId18"/>
              </a:rPr>
              <a:t>https://www.legifrance.gouv.fr/jorf/id/JORFTEXT000045124721</a:t>
            </a:r>
            <a:endParaRPr lang="fr-FR" sz="1000" dirty="0"/>
          </a:p>
          <a:p>
            <a:pPr>
              <a:buFont typeface="Wingdings" panose="05000000000000000000" pitchFamily="2" charset="2"/>
              <a:buChar char="§"/>
            </a:pPr>
            <a:endParaRPr lang="fr-FR" sz="1000" dirty="0"/>
          </a:p>
        </p:txBody>
      </p:sp>
      <p:sp>
        <p:nvSpPr>
          <p:cNvPr id="4" name="Espace réservé du numéro de diapositive 3">
            <a:extLst>
              <a:ext uri="{FF2B5EF4-FFF2-40B4-BE49-F238E27FC236}">
                <a16:creationId xmlns:a16="http://schemas.microsoft.com/office/drawing/2014/main" id="{C8463FF5-B6E9-4019-9DFF-168D7399E79A}"/>
              </a:ext>
            </a:extLst>
          </p:cNvPr>
          <p:cNvSpPr>
            <a:spLocks noGrp="1"/>
          </p:cNvSpPr>
          <p:nvPr>
            <p:ph type="sldNum" sz="quarter" idx="12"/>
          </p:nvPr>
        </p:nvSpPr>
        <p:spPr/>
        <p:txBody>
          <a:bodyPr/>
          <a:lstStyle/>
          <a:p>
            <a:fld id="{DB330AD7-C6B4-43BD-8BA5-19F45C78152B}" type="slidenum">
              <a:rPr lang="fr-FR" smtClean="0"/>
              <a:t>4</a:t>
            </a:fld>
            <a:endParaRPr lang="fr-FR"/>
          </a:p>
        </p:txBody>
      </p:sp>
    </p:spTree>
    <p:extLst>
      <p:ext uri="{BB962C8B-B14F-4D97-AF65-F5344CB8AC3E}">
        <p14:creationId xmlns:p14="http://schemas.microsoft.com/office/powerpoint/2010/main" val="178248238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iaporama_RF_ARS_NA_11_03_2021">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ésentation25" id="{CCAA3B1F-37AD-D142-9B00-F2952BC71F32}" vid="{8780E14E-37A2-0148-9F40-6587BA01BE65}"/>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9545</TotalTime>
  <Words>1654</Words>
  <Application>Microsoft Office PowerPoint</Application>
  <PresentationFormat>Grand écran</PresentationFormat>
  <Paragraphs>68</Paragraphs>
  <Slides>4</Slides>
  <Notes>0</Notes>
  <HiddenSlides>0</HiddenSlides>
  <MMClips>0</MMClips>
  <ScaleCrop>false</ScaleCrop>
  <HeadingPairs>
    <vt:vector size="6" baseType="variant">
      <vt:variant>
        <vt:lpstr>Polices utilisées</vt:lpstr>
      </vt:variant>
      <vt:variant>
        <vt:i4>5</vt:i4>
      </vt:variant>
      <vt:variant>
        <vt:lpstr>Thème</vt:lpstr>
      </vt:variant>
      <vt:variant>
        <vt:i4>2</vt:i4>
      </vt:variant>
      <vt:variant>
        <vt:lpstr>Titres des diapositives</vt:lpstr>
      </vt:variant>
      <vt:variant>
        <vt:i4>4</vt:i4>
      </vt:variant>
    </vt:vector>
  </HeadingPairs>
  <TitlesOfParts>
    <vt:vector size="11" baseType="lpstr">
      <vt:lpstr>Arial</vt:lpstr>
      <vt:lpstr>Calibri</vt:lpstr>
      <vt:lpstr>Courier New</vt:lpstr>
      <vt:lpstr>DiM</vt:lpstr>
      <vt:lpstr>Wingdings</vt:lpstr>
      <vt:lpstr>Thème Office</vt:lpstr>
      <vt:lpstr>Diaporama_RF_ARS_NA_11_03_2021</vt:lpstr>
      <vt:lpstr>Réforme des statuts médicaux</vt:lpstr>
      <vt:lpstr>Nouveau statut de praticien hospitalier</vt:lpstr>
      <vt:lpstr>Nouveau statut de praticien contractuel</vt:lpstr>
      <vt:lpstr>Liste des textes publiés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LE-GUENNEC Sandrine</dc:creator>
  <cp:lastModifiedBy>Anne-Laure NAVARRE</cp:lastModifiedBy>
  <cp:revision>598</cp:revision>
  <cp:lastPrinted>2019-03-19T19:50:00Z</cp:lastPrinted>
  <dcterms:created xsi:type="dcterms:W3CDTF">2018-10-24T09:56:08Z</dcterms:created>
  <dcterms:modified xsi:type="dcterms:W3CDTF">2022-02-11T12:56:38Z</dcterms:modified>
</cp:coreProperties>
</file>