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301" r:id="rId3"/>
    <p:sldId id="268" r:id="rId4"/>
    <p:sldId id="284" r:id="rId5"/>
    <p:sldId id="285" r:id="rId6"/>
    <p:sldId id="286" r:id="rId7"/>
    <p:sldId id="299" r:id="rId8"/>
    <p:sldId id="287" r:id="rId9"/>
    <p:sldId id="303" r:id="rId10"/>
    <p:sldId id="294" r:id="rId11"/>
    <p:sldId id="293" r:id="rId12"/>
    <p:sldId id="300" r:id="rId13"/>
    <p:sldId id="312" r:id="rId14"/>
    <p:sldId id="311" r:id="rId15"/>
    <p:sldId id="306" r:id="rId16"/>
    <p:sldId id="310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 userDrawn="1">
          <p15:clr>
            <a:srgbClr val="A4A3A4"/>
          </p15:clr>
        </p15:guide>
        <p15:guide id="2" pos="64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71"/>
    <p:restoredTop sz="96405"/>
  </p:normalViewPr>
  <p:slideViewPr>
    <p:cSldViewPr snapToGrid="0" snapToObjects="1" showGuides="1">
      <p:cViewPr varScale="1">
        <p:scale>
          <a:sx n="119" d="100"/>
          <a:sy n="119" d="100"/>
        </p:scale>
        <p:origin x="720" y="192"/>
      </p:cViewPr>
      <p:guideLst>
        <p:guide orient="horz" pos="1797"/>
        <p:guide pos="64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4B79-F246-FD90-4047-D4D704EBD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97DB4-8985-281F-D30A-A86612509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DCEC8-F08A-EA21-6F9E-9AE7D3F3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937F2-242A-FA97-355C-77FAFF17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E50FA-B01A-F53D-16F7-F727894F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8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7109-6477-A84A-A908-419F374F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02DF8-4C39-D11A-FB6F-22471B8D0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C08D1-4F4D-098B-BF72-10E423DC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9E4CA-A5EE-8268-FA81-ECFF674C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379BA-2944-2487-0002-D30236B1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7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0186D8-1FAE-A730-FC43-70AB2FBDA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88889-03F0-BCB3-045F-ADF782C02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B5E2B-0F1D-97F4-D56B-C1395383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1FECD-851E-2D77-496E-CEDFC471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737CA-B54E-408D-213F-878FD021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4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DB58D-6C0B-9A89-AB6E-2A34856C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264AB-1CA9-58A7-73CC-CD2F164FC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E4231-E27B-96D5-266A-4CF3FBBF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7C0D1-23A7-8CAE-087C-BF51686A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20071-61DB-73C9-30BA-D39F02EC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1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FFE1-F3A6-90E7-FF95-60760CFED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626E-FABD-272E-1255-8C88BE54A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93C1-10EA-6C9A-B041-92732F8C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6BC68-7905-A820-CC3B-F2F28B9E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E0F12-D42B-FB2D-2948-4843D52F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4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3B95-D8DE-200E-FF97-5169224C0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0F4D0-E63F-0FBF-2814-7C10CF2D5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7E99F-CD16-B23F-F419-94B8EC26B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1F1BD-1313-BDBE-AE63-F4DEA262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2B147-378F-2B64-E557-193DC3A3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A7A4-A795-611B-FE28-5B113FFF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4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DC575-F73D-940E-DEE3-EE1BEF5C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FCC7C-17F7-8A65-3C1B-CD6585C76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8FA87-BF7D-5320-C5AE-FAE817966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B65CD-418E-4F39-235D-A8E12777B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44E0E-7BE3-4C0F-61EA-CF348412C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9FC5E-273F-2B7E-F2F1-22B857CA3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488C3-CF19-490B-EF69-7DE281F3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F4C35-E3A7-62E8-7338-27471F79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19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CC74B-77A8-F3C4-A5E6-C3580E95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74FA8-4A28-C257-1134-6A98C0FC8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1E0C0-E0B3-3D7D-F6A6-949727F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6EFEB-2A04-405F-0992-3BC27EF7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8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19D926-A586-E052-3D5E-7A4F5D1C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7490FD-0F4F-5706-617F-5ECE553E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29494-9D16-6EE0-3992-A64068F4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50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F52A-426D-7201-AF69-62DCBFF5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EC5C4-10C1-2746-8845-7F377D5AA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DFB89-2722-2526-A14D-64AC1C61A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CBD90-0724-09C9-7802-17A6E084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DB666-46B5-7811-6D6A-120095EA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B0179-56E1-1EE7-5082-06AC051B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7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7F37-DEDF-C84D-CE5E-026F0E8D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66CD1-AE60-3548-F61E-1C950945F9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DE457-5EB4-C92D-AB2E-D86BDBD6C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7E87-EC52-9878-1EAE-5BDACB9B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F4581-CFCB-4699-BD5D-748E5B01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1484D-FFAC-B0A1-48CC-E1F509E6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8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717B9-ECF1-850D-D356-07BD9641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31ACF-1972-C7A6-0B71-719685557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7555F-E1B0-E3BD-1FAC-5FA6D5456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86AB3-E153-4148-B39D-302A73DF29BD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A38C8-54EA-C2F1-90FF-F428AABD1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6C7B7-49B4-8EB2-01AC-854E87DF1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36F20-FA2A-2446-8E0C-07F55D09328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-4645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051C68-BC92-8A15-4F5F-C63EB8346421}"/>
              </a:ext>
            </a:extLst>
          </p:cNvPr>
          <p:cNvCxnSpPr>
            <a:cxnSpLocks/>
          </p:cNvCxnSpPr>
          <p:nvPr/>
        </p:nvCxnSpPr>
        <p:spPr>
          <a:xfrm>
            <a:off x="703385" y="1718268"/>
            <a:ext cx="0" cy="513973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973654" y="1499522"/>
            <a:ext cx="99440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300" dirty="0">
                <a:solidFill>
                  <a:schemeClr val="bg1"/>
                </a:solidFill>
                <a:latin typeface="Arial Black" panose="020B0604020202020204" pitchFamily="34" charset="0"/>
                <a:ea typeface="Baskerville" panose="02020502070401020303" pitchFamily="18" charset="0"/>
                <a:cs typeface="Arial Black" panose="020B0604020202020204" pitchFamily="34" charset="0"/>
              </a:rPr>
              <a:t>RÉMI LARROUSSE</a:t>
            </a:r>
          </a:p>
          <a:p>
            <a:endParaRPr lang="en-US" sz="6000" b="1" spc="300" dirty="0">
              <a:solidFill>
                <a:schemeClr val="bg1"/>
              </a:solidFill>
              <a:latin typeface="Arial Black" panose="020B0604020202020204" pitchFamily="34" charset="0"/>
              <a:ea typeface="Baskerville" panose="02020502070401020303" pitchFamily="18" charset="0"/>
              <a:cs typeface="Arial Black" panose="020B0604020202020204" pitchFamily="34" charset="0"/>
            </a:endParaRPr>
          </a:p>
          <a:p>
            <a:r>
              <a:rPr lang="en-US" sz="4000" b="1" spc="300" dirty="0">
                <a:solidFill>
                  <a:schemeClr val="bg1"/>
                </a:solidFill>
                <a:latin typeface="Arial Black" panose="020B0604020202020204" pitchFamily="34" charset="0"/>
                <a:ea typeface="Baskerville" panose="02020502070401020303" pitchFamily="18" charset="0"/>
                <a:cs typeface="Arial Black" panose="020B0604020202020204" pitchFamily="34" charset="0"/>
              </a:rPr>
              <a:t>Un </a:t>
            </a:r>
            <a:r>
              <a:rPr lang="en-US" sz="4000" b="1" spc="300" dirty="0" err="1">
                <a:solidFill>
                  <a:schemeClr val="bg1"/>
                </a:solidFill>
                <a:latin typeface="Arial Black" panose="020B0604020202020204" pitchFamily="34" charset="0"/>
                <a:ea typeface="Baskerville" panose="02020502070401020303" pitchFamily="18" charset="0"/>
                <a:cs typeface="Arial Black" panose="020B0604020202020204" pitchFamily="34" charset="0"/>
              </a:rPr>
              <a:t>autre</a:t>
            </a:r>
            <a:r>
              <a:rPr lang="en-US" sz="4000" b="1" spc="300" dirty="0">
                <a:solidFill>
                  <a:schemeClr val="bg1"/>
                </a:solidFill>
                <a:latin typeface="Arial Black" panose="020B0604020202020204" pitchFamily="34" charset="0"/>
                <a:ea typeface="Baskerville" panose="02020502070401020303" pitchFamily="18" charset="0"/>
                <a:cs typeface="Arial Black" panose="020B0604020202020204" pitchFamily="34" charset="0"/>
              </a:rPr>
              <a:t> regard sur </a:t>
            </a:r>
            <a:r>
              <a:rPr lang="en-US" sz="4000" b="1" spc="300" dirty="0" err="1">
                <a:solidFill>
                  <a:schemeClr val="bg1"/>
                </a:solidFill>
                <a:latin typeface="Arial Black" panose="020B0604020202020204" pitchFamily="34" charset="0"/>
                <a:ea typeface="Baskerville" panose="02020502070401020303" pitchFamily="18" charset="0"/>
                <a:cs typeface="Arial Black" panose="020B0604020202020204" pitchFamily="34" charset="0"/>
              </a:rPr>
              <a:t>l’art</a:t>
            </a:r>
            <a:r>
              <a:rPr lang="en-US" sz="4000" b="1" spc="300" dirty="0">
                <a:solidFill>
                  <a:schemeClr val="bg1"/>
                </a:solidFill>
                <a:latin typeface="Arial Black" panose="020B0604020202020204" pitchFamily="34" charset="0"/>
                <a:ea typeface="Baskerville" panose="02020502070401020303" pitchFamily="18" charset="0"/>
                <a:cs typeface="Arial Black" panose="020B0604020202020204" pitchFamily="34" charset="0"/>
              </a:rPr>
              <a:t> </a:t>
            </a:r>
            <a:r>
              <a:rPr lang="en-US" sz="4000" b="1" spc="300" dirty="0" err="1">
                <a:solidFill>
                  <a:schemeClr val="bg1"/>
                </a:solidFill>
                <a:latin typeface="Arial Black" panose="020B0604020202020204" pitchFamily="34" charset="0"/>
                <a:ea typeface="Baskerville" panose="02020502070401020303" pitchFamily="18" charset="0"/>
                <a:cs typeface="Arial Black" panose="020B0604020202020204" pitchFamily="34" charset="0"/>
              </a:rPr>
              <a:t>d’innover</a:t>
            </a:r>
            <a:r>
              <a:rPr lang="en-US" sz="4000" b="1" spc="300" dirty="0">
                <a:solidFill>
                  <a:schemeClr val="bg1"/>
                </a:solidFill>
                <a:latin typeface="Arial Black" panose="020B0604020202020204" pitchFamily="34" charset="0"/>
                <a:ea typeface="Baskerville" panose="02020502070401020303" pitchFamily="18" charset="0"/>
                <a:cs typeface="Arial Black" panose="020B0604020202020204" pitchFamily="34" charset="0"/>
              </a:rPr>
              <a:t> et de changer</a:t>
            </a:r>
          </a:p>
        </p:txBody>
      </p:sp>
    </p:spTree>
    <p:extLst>
      <p:ext uri="{BB962C8B-B14F-4D97-AF65-F5344CB8AC3E}">
        <p14:creationId xmlns:p14="http://schemas.microsoft.com/office/powerpoint/2010/main" val="371695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924448" y="773722"/>
            <a:ext cx="5570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36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Changez les mots dans la question </a:t>
            </a:r>
          </a:p>
          <a:p>
            <a:pPr>
              <a:defRPr/>
            </a:pPr>
            <a:r>
              <a:rPr lang="fr-CH" sz="36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pour changer la nature des solutions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591927-A107-E34A-84A4-3D7C9CB95C10}"/>
              </a:ext>
            </a:extLst>
          </p:cNvPr>
          <p:cNvCxnSpPr>
            <a:cxnSpLocks/>
          </p:cNvCxnSpPr>
          <p:nvPr/>
        </p:nvCxnSpPr>
        <p:spPr>
          <a:xfrm>
            <a:off x="703385" y="909772"/>
            <a:ext cx="0" cy="199074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EE9184-073B-EB98-8D2E-FC449171F06C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7B1FC-F58D-C570-7056-35159DEC9069}"/>
              </a:ext>
            </a:extLst>
          </p:cNvPr>
          <p:cNvSpPr txBox="1"/>
          <p:nvPr/>
        </p:nvSpPr>
        <p:spPr>
          <a:xfrm>
            <a:off x="6523221" y="1197675"/>
            <a:ext cx="59497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ABRACADABRA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ABRACADABR</a:t>
            </a:r>
            <a:b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ABRACADAB</a:t>
            </a:r>
            <a:b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ABRACADA</a:t>
            </a:r>
            <a:b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ABRACAD</a:t>
            </a:r>
            <a:b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ABRACA</a:t>
            </a:r>
            <a:b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ABRAC</a:t>
            </a:r>
            <a:b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ABRA</a:t>
            </a:r>
            <a:b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ABR</a:t>
            </a:r>
            <a:b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AB</a:t>
            </a:r>
            <a:b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1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FAD1EA-D812-8464-CAE2-9E85ECD04D7D}"/>
              </a:ext>
            </a:extLst>
          </p:cNvPr>
          <p:cNvGrpSpPr/>
          <p:nvPr/>
        </p:nvGrpSpPr>
        <p:grpSpPr>
          <a:xfrm>
            <a:off x="0" y="3775955"/>
            <a:ext cx="7732914" cy="1923719"/>
            <a:chOff x="0" y="3775955"/>
            <a:chExt cx="7732914" cy="19237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771BB3D-89B4-AF73-E7A8-400E652C3651}"/>
                </a:ext>
              </a:extLst>
            </p:cNvPr>
            <p:cNvSpPr/>
            <p:nvPr/>
          </p:nvSpPr>
          <p:spPr>
            <a:xfrm>
              <a:off x="0" y="3775955"/>
              <a:ext cx="7732914" cy="1923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9C7E4D-0DFA-B697-EED3-AEF0C9613411}"/>
                </a:ext>
              </a:extLst>
            </p:cNvPr>
            <p:cNvGrpSpPr/>
            <p:nvPr/>
          </p:nvGrpSpPr>
          <p:grpSpPr>
            <a:xfrm>
              <a:off x="402632" y="4083389"/>
              <a:ext cx="3041979" cy="889135"/>
              <a:chOff x="402632" y="4083389"/>
              <a:chExt cx="3041979" cy="889135"/>
            </a:xfrm>
          </p:grpSpPr>
          <p:sp>
            <p:nvSpPr>
              <p:cNvPr id="3" name="ZoneTexte 8">
                <a:extLst>
                  <a:ext uri="{FF2B5EF4-FFF2-40B4-BE49-F238E27FC236}">
                    <a16:creationId xmlns:a16="http://schemas.microsoft.com/office/drawing/2014/main" id="{685F0E0A-3639-1505-0DDB-D41CB7F82659}"/>
                  </a:ext>
                </a:extLst>
              </p:cNvPr>
              <p:cNvSpPr txBox="1"/>
              <p:nvPr/>
            </p:nvSpPr>
            <p:spPr>
              <a:xfrm>
                <a:off x="402632" y="4326193"/>
                <a:ext cx="30419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bg1"/>
                  </a:buClr>
                  <a:buSzPct val="100000"/>
                </a:pPr>
                <a:r>
                  <a:rPr lang="fr-FR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Y a-t-il des mots qui nous mènent vers une solution unique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9213E12-89CA-5D2D-374A-7BAB033068DB}"/>
                  </a:ext>
                </a:extLst>
              </p:cNvPr>
              <p:cNvSpPr/>
              <p:nvPr/>
            </p:nvSpPr>
            <p:spPr>
              <a:xfrm rot="16200000">
                <a:off x="1803684" y="4083389"/>
                <a:ext cx="239875" cy="23987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CB9685-6DA6-47EC-F0DB-EDDD8A7229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1909" y="4000480"/>
              <a:ext cx="0" cy="1456592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CC54B9-6452-D8FD-0C6F-2DE292D4C32F}"/>
              </a:ext>
            </a:extLst>
          </p:cNvPr>
          <p:cNvGrpSpPr/>
          <p:nvPr/>
        </p:nvGrpSpPr>
        <p:grpSpPr>
          <a:xfrm>
            <a:off x="3886764" y="4077411"/>
            <a:ext cx="3574779" cy="1466627"/>
            <a:chOff x="4713728" y="4077411"/>
            <a:chExt cx="3574779" cy="1466627"/>
          </a:xfrm>
        </p:grpSpPr>
        <p:sp>
          <p:nvSpPr>
            <p:cNvPr id="4" name="ZoneTexte 11">
              <a:extLst>
                <a:ext uri="{FF2B5EF4-FFF2-40B4-BE49-F238E27FC236}">
                  <a16:creationId xmlns:a16="http://schemas.microsoft.com/office/drawing/2014/main" id="{1F1D9285-7741-F545-39AB-FEB48FDFD9E2}"/>
                </a:ext>
              </a:extLst>
            </p:cNvPr>
            <p:cNvSpPr txBox="1"/>
            <p:nvPr/>
          </p:nvSpPr>
          <p:spPr>
            <a:xfrm>
              <a:off x="4713728" y="4343709"/>
              <a:ext cx="35747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CH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Georgia" panose="02040502050405020303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Quels sont les mots que l’on peut substituer dans la définition de notre problème ?</a:t>
              </a:r>
              <a:endParaRPr kumimoji="0" lang="fr-CH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7BD194E-FAA2-0CB9-DEBF-8E952B056778}"/>
                </a:ext>
              </a:extLst>
            </p:cNvPr>
            <p:cNvSpPr/>
            <p:nvPr/>
          </p:nvSpPr>
          <p:spPr>
            <a:xfrm rot="16200000">
              <a:off x="6376726" y="4077411"/>
              <a:ext cx="248782" cy="24878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280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11D0AB-373E-92ED-A897-7D1E4CC1E7CF}"/>
              </a:ext>
            </a:extLst>
          </p:cNvPr>
          <p:cNvGrpSpPr/>
          <p:nvPr/>
        </p:nvGrpSpPr>
        <p:grpSpPr>
          <a:xfrm>
            <a:off x="-1" y="2916572"/>
            <a:ext cx="10058399" cy="2868460"/>
            <a:chOff x="-1" y="2916572"/>
            <a:chExt cx="10058399" cy="28684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D88364F-3CC6-CBA3-844C-DDC2451F831D}"/>
                </a:ext>
              </a:extLst>
            </p:cNvPr>
            <p:cNvSpPr/>
            <p:nvPr/>
          </p:nvSpPr>
          <p:spPr>
            <a:xfrm>
              <a:off x="-1" y="2916572"/>
              <a:ext cx="10058399" cy="2868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5393FBE-7F49-EF96-1660-8EB65AAB69AD}"/>
                </a:ext>
              </a:extLst>
            </p:cNvPr>
            <p:cNvCxnSpPr>
              <a:cxnSpLocks/>
            </p:cNvCxnSpPr>
            <p:nvPr/>
          </p:nvCxnSpPr>
          <p:spPr>
            <a:xfrm>
              <a:off x="5278495" y="3035036"/>
              <a:ext cx="0" cy="2619806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A20BA22-B9BA-22D9-9836-4A8FEB656404}"/>
                </a:ext>
              </a:extLst>
            </p:cNvPr>
            <p:cNvGrpSpPr/>
            <p:nvPr/>
          </p:nvGrpSpPr>
          <p:grpSpPr>
            <a:xfrm>
              <a:off x="587354" y="3338315"/>
              <a:ext cx="3806389" cy="2163217"/>
              <a:chOff x="587354" y="3338315"/>
              <a:chExt cx="3806389" cy="2163217"/>
            </a:xfrm>
          </p:grpSpPr>
          <p:sp>
            <p:nvSpPr>
              <p:cNvPr id="4" name="ZoneTexte 15">
                <a:extLst>
                  <a:ext uri="{FF2B5EF4-FFF2-40B4-BE49-F238E27FC236}">
                    <a16:creationId xmlns:a16="http://schemas.microsoft.com/office/drawing/2014/main" id="{EA768566-B7A9-1639-3BE0-EF813ACE590E}"/>
                  </a:ext>
                </a:extLst>
              </p:cNvPr>
              <p:cNvSpPr txBox="1"/>
              <p:nvPr/>
            </p:nvSpPr>
            <p:spPr>
              <a:xfrm>
                <a:off x="587354" y="4578202"/>
                <a:ext cx="38063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bg1"/>
                  </a:buClr>
                  <a:buSzPct val="100000"/>
                </a:pPr>
                <a:r>
                  <a:rPr lang="en-GB" dirty="0" err="1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Quelles</a:t>
                </a:r>
                <a:r>
                  <a:rPr lang="en-GB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GB" dirty="0" err="1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sont</a:t>
                </a:r>
                <a:r>
                  <a:rPr lang="en-GB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 les solutions </a:t>
                </a:r>
                <a:r>
                  <a:rPr lang="en-GB" dirty="0" err="1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anciennes</a:t>
                </a:r>
                <a:r>
                  <a:rPr lang="en-GB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 qui </a:t>
                </a:r>
                <a:r>
                  <a:rPr lang="en-GB" dirty="0" err="1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pourraient</a:t>
                </a:r>
                <a:r>
                  <a:rPr lang="en-GB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GB" dirty="0" err="1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être</a:t>
                </a:r>
                <a:r>
                  <a:rPr lang="en-GB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GB" dirty="0" err="1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appliquées</a:t>
                </a:r>
                <a:r>
                  <a:rPr lang="en-GB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GB" dirty="0" err="1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à</a:t>
                </a:r>
                <a:r>
                  <a:rPr lang="en-GB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GB" dirty="0" err="1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ce</a:t>
                </a:r>
                <a:r>
                  <a:rPr lang="en-GB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 nouveau </a:t>
                </a:r>
                <a:r>
                  <a:rPr lang="en-GB" dirty="0" err="1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problème</a:t>
                </a:r>
                <a:r>
                  <a:rPr lang="en-GB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 ? </a:t>
                </a:r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53926217-0C96-E500-C2B8-DDA7E128F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83350" y="3338315"/>
                <a:ext cx="971518" cy="980193"/>
              </a:xfrm>
              <a:prstGeom prst="rect">
                <a:avLst/>
              </a:prstGeom>
            </p:spPr>
          </p:pic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924447" y="773722"/>
            <a:ext cx="6834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36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Faites revivre et testez les solutions oubliées </a:t>
            </a:r>
          </a:p>
          <a:p>
            <a:pPr>
              <a:defRPr/>
            </a:pPr>
            <a:r>
              <a:rPr lang="fr-CH" sz="36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et mises de côté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591927-A107-E34A-84A4-3D7C9CB95C10}"/>
              </a:ext>
            </a:extLst>
          </p:cNvPr>
          <p:cNvCxnSpPr>
            <a:cxnSpLocks/>
          </p:cNvCxnSpPr>
          <p:nvPr/>
        </p:nvCxnSpPr>
        <p:spPr>
          <a:xfrm>
            <a:off x="703385" y="900953"/>
            <a:ext cx="0" cy="153296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EE9184-073B-EB98-8D2E-FC449171F06C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F5B38A-6588-A7FE-BC47-47C8A0EDAE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833" b="4402"/>
          <a:stretch/>
        </p:blipFill>
        <p:spPr>
          <a:xfrm>
            <a:off x="8426597" y="1574800"/>
            <a:ext cx="3765404" cy="52832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1A06A-DAD3-5583-32ED-451B9877203B}"/>
              </a:ext>
            </a:extLst>
          </p:cNvPr>
          <p:cNvGrpSpPr/>
          <p:nvPr/>
        </p:nvGrpSpPr>
        <p:grpSpPr>
          <a:xfrm>
            <a:off x="5887890" y="3326594"/>
            <a:ext cx="2860254" cy="2174938"/>
            <a:chOff x="5887890" y="3326594"/>
            <a:chExt cx="2860254" cy="2174938"/>
          </a:xfrm>
        </p:grpSpPr>
        <p:sp>
          <p:nvSpPr>
            <p:cNvPr id="7" name="ZoneTexte 15">
              <a:extLst>
                <a:ext uri="{FF2B5EF4-FFF2-40B4-BE49-F238E27FC236}">
                  <a16:creationId xmlns:a16="http://schemas.microsoft.com/office/drawing/2014/main" id="{9EBA60DE-2595-3F7F-61C4-2F6EFEEF062B}"/>
                </a:ext>
              </a:extLst>
            </p:cNvPr>
            <p:cNvSpPr txBox="1"/>
            <p:nvPr/>
          </p:nvSpPr>
          <p:spPr>
            <a:xfrm>
              <a:off x="5887890" y="4578202"/>
              <a:ext cx="28602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  <a:buSzPct val="100000"/>
              </a:pPr>
              <a:r>
                <a:rPr lang="en-GB" dirty="0" err="1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Qu’est</a:t>
              </a:r>
              <a:r>
                <a:rPr lang="en-GB" dirty="0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ce</a:t>
              </a:r>
              <a:r>
                <a:rPr lang="en-GB" dirty="0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 qui rend possible </a:t>
              </a:r>
              <a:r>
                <a:rPr lang="en-GB" dirty="0" err="1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aujourd’hui</a:t>
              </a:r>
              <a:r>
                <a:rPr lang="en-GB" dirty="0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cette</a:t>
              </a:r>
              <a:r>
                <a:rPr lang="en-GB" dirty="0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 idée </a:t>
              </a:r>
              <a:r>
                <a:rPr lang="en-GB" dirty="0" err="1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oubliée</a:t>
              </a:r>
              <a:r>
                <a:rPr lang="en-GB" dirty="0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 ?  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87E35A9-906E-A1E8-6B60-52A9A2725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37661" y="3326594"/>
              <a:ext cx="860259" cy="1003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90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A5C6C8-CBA4-2E49-828C-6118602955B7}"/>
              </a:ext>
            </a:extLst>
          </p:cNvPr>
          <p:cNvGrpSpPr/>
          <p:nvPr/>
        </p:nvGrpSpPr>
        <p:grpSpPr>
          <a:xfrm>
            <a:off x="-1" y="2787177"/>
            <a:ext cx="8595251" cy="1923719"/>
            <a:chOff x="-1" y="2787177"/>
            <a:chExt cx="8595251" cy="192371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C85696-A876-FF4F-1215-D62086420035}"/>
                </a:ext>
              </a:extLst>
            </p:cNvPr>
            <p:cNvSpPr/>
            <p:nvPr/>
          </p:nvSpPr>
          <p:spPr>
            <a:xfrm>
              <a:off x="-1" y="2787177"/>
              <a:ext cx="8595251" cy="1923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0A78F4-E6D9-5323-D511-A609AE40991A}"/>
                </a:ext>
              </a:extLst>
            </p:cNvPr>
            <p:cNvGrpSpPr/>
            <p:nvPr/>
          </p:nvGrpSpPr>
          <p:grpSpPr>
            <a:xfrm>
              <a:off x="373644" y="3094611"/>
              <a:ext cx="3680795" cy="1443133"/>
              <a:chOff x="373644" y="3094611"/>
              <a:chExt cx="3680795" cy="1443133"/>
            </a:xfrm>
          </p:grpSpPr>
          <p:sp>
            <p:nvSpPr>
              <p:cNvPr id="4" name="ZoneTexte 8">
                <a:extLst>
                  <a:ext uri="{FF2B5EF4-FFF2-40B4-BE49-F238E27FC236}">
                    <a16:creationId xmlns:a16="http://schemas.microsoft.com/office/drawing/2014/main" id="{9290D051-9591-8813-1FC3-BA7DD2FBC077}"/>
                  </a:ext>
                </a:extLst>
              </p:cNvPr>
              <p:cNvSpPr txBox="1"/>
              <p:nvPr/>
            </p:nvSpPr>
            <p:spPr>
              <a:xfrm>
                <a:off x="373644" y="3337415"/>
                <a:ext cx="36807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bg1"/>
                  </a:buClr>
                  <a:buSzPct val="100000"/>
                </a:pPr>
                <a:r>
                  <a:rPr lang="fr-FR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Imaginez que les deux options qui sont discutées pour résoudre un problème ont disparu. 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50C6B87-6E55-437E-E8EB-464E81DAFEC9}"/>
                  </a:ext>
                </a:extLst>
              </p:cNvPr>
              <p:cNvSpPr/>
              <p:nvPr/>
            </p:nvSpPr>
            <p:spPr>
              <a:xfrm rot="16200000">
                <a:off x="2094104" y="3094611"/>
                <a:ext cx="239875" cy="23987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A2ACDA-742A-FBEF-9560-EF7D9BD84B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5209" y="3011702"/>
              <a:ext cx="0" cy="1456592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836312" y="778270"/>
            <a:ext cx="7758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CH" sz="3600" b="1" dirty="0">
                <a:solidFill>
                  <a:prstClr val="white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Dépassez les dilemmes : adoptez la logique du </a:t>
            </a:r>
            <a:r>
              <a:rPr lang="fr-CH" sz="3600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«</a:t>
            </a:r>
            <a:r>
              <a:rPr lang="fr-CH" sz="3600" b="1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 Black" panose="020B0604020202020204" pitchFamily="34" charset="0"/>
              </a:rPr>
              <a:t>et</a:t>
            </a:r>
            <a:r>
              <a:rPr lang="fr-CH" sz="3600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  <a:r>
              <a:rPr lang="fr-CH" sz="3600" b="1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 Black" panose="020B0604020202020204" pitchFamily="34" charset="0"/>
              </a:rPr>
              <a:t> </a:t>
            </a:r>
            <a:r>
              <a:rPr lang="fr-CH" sz="36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plutôt que la logique du </a:t>
            </a:r>
            <a:r>
              <a:rPr lang="fr-CH" sz="3600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«</a:t>
            </a:r>
            <a:r>
              <a:rPr lang="fr-CH" sz="3600" b="1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 Black" panose="020B0604020202020204" pitchFamily="34" charset="0"/>
              </a:rPr>
              <a:t>ou</a:t>
            </a:r>
            <a:r>
              <a:rPr lang="fr-CH" sz="3600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Tahoma" panose="020B060403050404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591927-A107-E34A-84A4-3D7C9CB95C10}"/>
              </a:ext>
            </a:extLst>
          </p:cNvPr>
          <p:cNvCxnSpPr>
            <a:cxnSpLocks/>
          </p:cNvCxnSpPr>
          <p:nvPr/>
        </p:nvCxnSpPr>
        <p:spPr>
          <a:xfrm>
            <a:off x="703385" y="927333"/>
            <a:ext cx="0" cy="144089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EE9184-073B-EB98-8D2E-FC449171F06C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B54AD5-2AC4-9EB1-274E-85B21880995E}"/>
              </a:ext>
            </a:extLst>
          </p:cNvPr>
          <p:cNvGrpSpPr/>
          <p:nvPr/>
        </p:nvGrpSpPr>
        <p:grpSpPr>
          <a:xfrm>
            <a:off x="5023936" y="3088633"/>
            <a:ext cx="2954363" cy="1189628"/>
            <a:chOff x="5023936" y="3088633"/>
            <a:chExt cx="2954363" cy="1189628"/>
          </a:xfrm>
        </p:grpSpPr>
        <p:sp>
          <p:nvSpPr>
            <p:cNvPr id="6" name="ZoneTexte 11">
              <a:extLst>
                <a:ext uri="{FF2B5EF4-FFF2-40B4-BE49-F238E27FC236}">
                  <a16:creationId xmlns:a16="http://schemas.microsoft.com/office/drawing/2014/main" id="{FEECB140-094A-855D-164A-CD1AF0DE0BCE}"/>
                </a:ext>
              </a:extLst>
            </p:cNvPr>
            <p:cNvSpPr txBox="1"/>
            <p:nvPr/>
          </p:nvSpPr>
          <p:spPr>
            <a:xfrm>
              <a:off x="5023936" y="3354931"/>
              <a:ext cx="2954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CH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Georgia" panose="02040502050405020303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Comment peut-on reformuler la question et faire différemment </a:t>
              </a:r>
              <a:r>
                <a:rPr kumimoji="0" lang="fr-CH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eorgia" panose="02040502050405020303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? </a:t>
              </a:r>
              <a:r>
                <a:rPr kumimoji="0" lang="fr-CH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eorgia" panose="02040502050405020303" pitchFamily="18" charset="0"/>
                </a:rPr>
                <a:t> 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8F63529-0535-3BD8-88B4-39678467EFB3}"/>
                </a:ext>
              </a:extLst>
            </p:cNvPr>
            <p:cNvSpPr/>
            <p:nvPr/>
          </p:nvSpPr>
          <p:spPr>
            <a:xfrm rot="16200000">
              <a:off x="6376726" y="3088633"/>
              <a:ext cx="248782" cy="24878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id="{C65A7FC5-2BFF-B043-BE36-EB18743E7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3990">
            <a:off x="8184889" y="783570"/>
            <a:ext cx="3617392" cy="5290858"/>
          </a:xfrm>
          <a:prstGeom prst="rect">
            <a:avLst/>
          </a:prstGeom>
          <a:effectLst>
            <a:outerShdw blurRad="159472" dist="38100" dir="2700000" sx="100497" sy="100497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4202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836311" y="423647"/>
            <a:ext cx="9001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Dépassez l’étonnement </a:t>
            </a:r>
            <a:b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</a:b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par la curiosité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591927-A107-E34A-84A4-3D7C9CB95C10}"/>
              </a:ext>
            </a:extLst>
          </p:cNvPr>
          <p:cNvCxnSpPr>
            <a:cxnSpLocks/>
          </p:cNvCxnSpPr>
          <p:nvPr/>
        </p:nvCxnSpPr>
        <p:spPr>
          <a:xfrm>
            <a:off x="703385" y="572710"/>
            <a:ext cx="0" cy="85122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EE9184-073B-EB98-8D2E-FC449171F06C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D907FB-5768-34F6-B603-7E292B0D91A5}"/>
              </a:ext>
            </a:extLst>
          </p:cNvPr>
          <p:cNvSpPr/>
          <p:nvPr/>
        </p:nvSpPr>
        <p:spPr>
          <a:xfrm>
            <a:off x="0" y="2443921"/>
            <a:ext cx="12192000" cy="286846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8B94C53-29CD-4B58-A4B2-E2A640223368}"/>
              </a:ext>
            </a:extLst>
          </p:cNvPr>
          <p:cNvSpPr/>
          <p:nvPr/>
        </p:nvSpPr>
        <p:spPr>
          <a:xfrm>
            <a:off x="735828" y="2443921"/>
            <a:ext cx="3219146" cy="2868460"/>
          </a:xfrm>
          <a:custGeom>
            <a:avLst/>
            <a:gdLst>
              <a:gd name="connsiteX0" fmla="*/ 840850 w 3219146"/>
              <a:gd name="connsiteY0" fmla="*/ 0 h 2868460"/>
              <a:gd name="connsiteX1" fmla="*/ 2378296 w 3219146"/>
              <a:gd name="connsiteY1" fmla="*/ 0 h 2868460"/>
              <a:gd name="connsiteX2" fmla="*/ 2509501 w 3219146"/>
              <a:gd name="connsiteY2" fmla="*/ 79709 h 2868460"/>
              <a:gd name="connsiteX3" fmla="*/ 3219146 w 3219146"/>
              <a:gd name="connsiteY3" fmla="*/ 1414392 h 2868460"/>
              <a:gd name="connsiteX4" fmla="*/ 2376792 w 3219146"/>
              <a:gd name="connsiteY4" fmla="*/ 2829699 h 2868460"/>
              <a:gd name="connsiteX5" fmla="*/ 2296327 w 3219146"/>
              <a:gd name="connsiteY5" fmla="*/ 2868460 h 2868460"/>
              <a:gd name="connsiteX6" fmla="*/ 922820 w 3219146"/>
              <a:gd name="connsiteY6" fmla="*/ 2868460 h 2868460"/>
              <a:gd name="connsiteX7" fmla="*/ 842355 w 3219146"/>
              <a:gd name="connsiteY7" fmla="*/ 2829699 h 2868460"/>
              <a:gd name="connsiteX8" fmla="*/ 0 w 3219146"/>
              <a:gd name="connsiteY8" fmla="*/ 1414392 h 2868460"/>
              <a:gd name="connsiteX9" fmla="*/ 709646 w 3219146"/>
              <a:gd name="connsiteY9" fmla="*/ 79709 h 286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146" h="2868460">
                <a:moveTo>
                  <a:pt x="840850" y="0"/>
                </a:moveTo>
                <a:lnTo>
                  <a:pt x="2378296" y="0"/>
                </a:lnTo>
                <a:lnTo>
                  <a:pt x="2509501" y="79709"/>
                </a:lnTo>
                <a:cubicBezTo>
                  <a:pt x="2937650" y="368961"/>
                  <a:pt x="3219146" y="858803"/>
                  <a:pt x="3219146" y="1414392"/>
                </a:cubicBezTo>
                <a:cubicBezTo>
                  <a:pt x="3219146" y="2025541"/>
                  <a:pt x="2878536" y="2557135"/>
                  <a:pt x="2376792" y="2829699"/>
                </a:cubicBezTo>
                <a:lnTo>
                  <a:pt x="2296327" y="2868460"/>
                </a:lnTo>
                <a:lnTo>
                  <a:pt x="922820" y="2868460"/>
                </a:lnTo>
                <a:lnTo>
                  <a:pt x="842355" y="2829699"/>
                </a:lnTo>
                <a:cubicBezTo>
                  <a:pt x="340611" y="2557135"/>
                  <a:pt x="0" y="2025541"/>
                  <a:pt x="0" y="1414392"/>
                </a:cubicBezTo>
                <a:cubicBezTo>
                  <a:pt x="0" y="858803"/>
                  <a:pt x="281497" y="368961"/>
                  <a:pt x="709646" y="7970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F5F2F3-D42B-0A6A-BC18-708F4518D0D0}"/>
              </a:ext>
            </a:extLst>
          </p:cNvPr>
          <p:cNvCxnSpPr>
            <a:cxnSpLocks/>
          </p:cNvCxnSpPr>
          <p:nvPr/>
        </p:nvCxnSpPr>
        <p:spPr>
          <a:xfrm>
            <a:off x="2360763" y="2506708"/>
            <a:ext cx="0" cy="565136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41C4F8-5E80-CDDA-FF87-82257029C726}"/>
              </a:ext>
            </a:extLst>
          </p:cNvPr>
          <p:cNvCxnSpPr>
            <a:cxnSpLocks/>
          </p:cNvCxnSpPr>
          <p:nvPr/>
        </p:nvCxnSpPr>
        <p:spPr>
          <a:xfrm>
            <a:off x="2360763" y="4751114"/>
            <a:ext cx="0" cy="565136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49943550-6DA8-A8CB-4D3F-5ABC24683A29}"/>
              </a:ext>
            </a:extLst>
          </p:cNvPr>
          <p:cNvSpPr/>
          <p:nvPr/>
        </p:nvSpPr>
        <p:spPr>
          <a:xfrm>
            <a:off x="4755168" y="2443921"/>
            <a:ext cx="3219146" cy="2868460"/>
          </a:xfrm>
          <a:custGeom>
            <a:avLst/>
            <a:gdLst>
              <a:gd name="connsiteX0" fmla="*/ 840850 w 3219146"/>
              <a:gd name="connsiteY0" fmla="*/ 0 h 2868460"/>
              <a:gd name="connsiteX1" fmla="*/ 2378296 w 3219146"/>
              <a:gd name="connsiteY1" fmla="*/ 0 h 2868460"/>
              <a:gd name="connsiteX2" fmla="*/ 2509501 w 3219146"/>
              <a:gd name="connsiteY2" fmla="*/ 79709 h 2868460"/>
              <a:gd name="connsiteX3" fmla="*/ 3219146 w 3219146"/>
              <a:gd name="connsiteY3" fmla="*/ 1414392 h 2868460"/>
              <a:gd name="connsiteX4" fmla="*/ 2376792 w 3219146"/>
              <a:gd name="connsiteY4" fmla="*/ 2829699 h 2868460"/>
              <a:gd name="connsiteX5" fmla="*/ 2296327 w 3219146"/>
              <a:gd name="connsiteY5" fmla="*/ 2868460 h 2868460"/>
              <a:gd name="connsiteX6" fmla="*/ 922820 w 3219146"/>
              <a:gd name="connsiteY6" fmla="*/ 2868460 h 2868460"/>
              <a:gd name="connsiteX7" fmla="*/ 842355 w 3219146"/>
              <a:gd name="connsiteY7" fmla="*/ 2829699 h 2868460"/>
              <a:gd name="connsiteX8" fmla="*/ 0 w 3219146"/>
              <a:gd name="connsiteY8" fmla="*/ 1414392 h 2868460"/>
              <a:gd name="connsiteX9" fmla="*/ 709646 w 3219146"/>
              <a:gd name="connsiteY9" fmla="*/ 79709 h 286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146" h="2868460">
                <a:moveTo>
                  <a:pt x="840850" y="0"/>
                </a:moveTo>
                <a:lnTo>
                  <a:pt x="2378296" y="0"/>
                </a:lnTo>
                <a:lnTo>
                  <a:pt x="2509501" y="79709"/>
                </a:lnTo>
                <a:cubicBezTo>
                  <a:pt x="2937650" y="368961"/>
                  <a:pt x="3219146" y="858803"/>
                  <a:pt x="3219146" y="1414392"/>
                </a:cubicBezTo>
                <a:cubicBezTo>
                  <a:pt x="3219146" y="2025541"/>
                  <a:pt x="2878536" y="2557135"/>
                  <a:pt x="2376792" y="2829699"/>
                </a:cubicBezTo>
                <a:lnTo>
                  <a:pt x="2296327" y="2868460"/>
                </a:lnTo>
                <a:lnTo>
                  <a:pt x="922820" y="2868460"/>
                </a:lnTo>
                <a:lnTo>
                  <a:pt x="842355" y="2829699"/>
                </a:lnTo>
                <a:cubicBezTo>
                  <a:pt x="340611" y="2557135"/>
                  <a:pt x="0" y="2025541"/>
                  <a:pt x="0" y="1414392"/>
                </a:cubicBezTo>
                <a:cubicBezTo>
                  <a:pt x="0" y="858803"/>
                  <a:pt x="281497" y="368961"/>
                  <a:pt x="709646" y="7970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39D01B-2AF5-FB7A-C8CC-DFF37EC0CDDB}"/>
              </a:ext>
            </a:extLst>
          </p:cNvPr>
          <p:cNvCxnSpPr>
            <a:cxnSpLocks/>
          </p:cNvCxnSpPr>
          <p:nvPr/>
        </p:nvCxnSpPr>
        <p:spPr>
          <a:xfrm>
            <a:off x="6380103" y="2506708"/>
            <a:ext cx="0" cy="565136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86E243-77F7-D7D8-2C36-B67439532CEC}"/>
              </a:ext>
            </a:extLst>
          </p:cNvPr>
          <p:cNvCxnSpPr>
            <a:cxnSpLocks/>
          </p:cNvCxnSpPr>
          <p:nvPr/>
        </p:nvCxnSpPr>
        <p:spPr>
          <a:xfrm>
            <a:off x="6380103" y="4751114"/>
            <a:ext cx="0" cy="565136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id="{46BE1C86-C2B8-EAD1-A4EB-EBE2A3A17384}"/>
              </a:ext>
            </a:extLst>
          </p:cNvPr>
          <p:cNvSpPr/>
          <p:nvPr/>
        </p:nvSpPr>
        <p:spPr>
          <a:xfrm>
            <a:off x="8593639" y="2443921"/>
            <a:ext cx="3219146" cy="2868460"/>
          </a:xfrm>
          <a:custGeom>
            <a:avLst/>
            <a:gdLst>
              <a:gd name="connsiteX0" fmla="*/ 840850 w 3219146"/>
              <a:gd name="connsiteY0" fmla="*/ 0 h 2868460"/>
              <a:gd name="connsiteX1" fmla="*/ 2378296 w 3219146"/>
              <a:gd name="connsiteY1" fmla="*/ 0 h 2868460"/>
              <a:gd name="connsiteX2" fmla="*/ 2509501 w 3219146"/>
              <a:gd name="connsiteY2" fmla="*/ 79709 h 2868460"/>
              <a:gd name="connsiteX3" fmla="*/ 3219146 w 3219146"/>
              <a:gd name="connsiteY3" fmla="*/ 1414392 h 2868460"/>
              <a:gd name="connsiteX4" fmla="*/ 2376792 w 3219146"/>
              <a:gd name="connsiteY4" fmla="*/ 2829699 h 2868460"/>
              <a:gd name="connsiteX5" fmla="*/ 2296327 w 3219146"/>
              <a:gd name="connsiteY5" fmla="*/ 2868460 h 2868460"/>
              <a:gd name="connsiteX6" fmla="*/ 922820 w 3219146"/>
              <a:gd name="connsiteY6" fmla="*/ 2868460 h 2868460"/>
              <a:gd name="connsiteX7" fmla="*/ 842355 w 3219146"/>
              <a:gd name="connsiteY7" fmla="*/ 2829699 h 2868460"/>
              <a:gd name="connsiteX8" fmla="*/ 0 w 3219146"/>
              <a:gd name="connsiteY8" fmla="*/ 1414392 h 2868460"/>
              <a:gd name="connsiteX9" fmla="*/ 709646 w 3219146"/>
              <a:gd name="connsiteY9" fmla="*/ 79709 h 286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146" h="2868460">
                <a:moveTo>
                  <a:pt x="840850" y="0"/>
                </a:moveTo>
                <a:lnTo>
                  <a:pt x="2378296" y="0"/>
                </a:lnTo>
                <a:lnTo>
                  <a:pt x="2509501" y="79709"/>
                </a:lnTo>
                <a:cubicBezTo>
                  <a:pt x="2937650" y="368961"/>
                  <a:pt x="3219146" y="858803"/>
                  <a:pt x="3219146" y="1414392"/>
                </a:cubicBezTo>
                <a:cubicBezTo>
                  <a:pt x="3219146" y="2025541"/>
                  <a:pt x="2878536" y="2557135"/>
                  <a:pt x="2376792" y="2829699"/>
                </a:cubicBezTo>
                <a:lnTo>
                  <a:pt x="2296327" y="2868460"/>
                </a:lnTo>
                <a:lnTo>
                  <a:pt x="922820" y="2868460"/>
                </a:lnTo>
                <a:lnTo>
                  <a:pt x="842355" y="2829699"/>
                </a:lnTo>
                <a:cubicBezTo>
                  <a:pt x="340611" y="2557135"/>
                  <a:pt x="0" y="2025541"/>
                  <a:pt x="0" y="1414392"/>
                </a:cubicBezTo>
                <a:cubicBezTo>
                  <a:pt x="0" y="858803"/>
                  <a:pt x="281497" y="368961"/>
                  <a:pt x="709646" y="7970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743644-9EC9-6886-AE16-B3B6C45B0CEA}"/>
              </a:ext>
            </a:extLst>
          </p:cNvPr>
          <p:cNvCxnSpPr>
            <a:cxnSpLocks/>
          </p:cNvCxnSpPr>
          <p:nvPr/>
        </p:nvCxnSpPr>
        <p:spPr>
          <a:xfrm>
            <a:off x="10218574" y="2506708"/>
            <a:ext cx="0" cy="565136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552FAB-E89C-E1AA-1C0A-CA982372707F}"/>
              </a:ext>
            </a:extLst>
          </p:cNvPr>
          <p:cNvCxnSpPr>
            <a:cxnSpLocks/>
          </p:cNvCxnSpPr>
          <p:nvPr/>
        </p:nvCxnSpPr>
        <p:spPr>
          <a:xfrm>
            <a:off x="10218574" y="4751114"/>
            <a:ext cx="0" cy="565136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2CB9CC-B25F-3AC1-E4CF-0527DFCD6B4F}"/>
              </a:ext>
            </a:extLst>
          </p:cNvPr>
          <p:cNvGrpSpPr/>
          <p:nvPr/>
        </p:nvGrpSpPr>
        <p:grpSpPr>
          <a:xfrm>
            <a:off x="933246" y="1955587"/>
            <a:ext cx="2824311" cy="2327285"/>
            <a:chOff x="933246" y="1955587"/>
            <a:chExt cx="2824311" cy="2327285"/>
          </a:xfrm>
        </p:grpSpPr>
        <p:sp>
          <p:nvSpPr>
            <p:cNvPr id="27" name="ZoneTexte 5">
              <a:extLst>
                <a:ext uri="{FF2B5EF4-FFF2-40B4-BE49-F238E27FC236}">
                  <a16:creationId xmlns:a16="http://schemas.microsoft.com/office/drawing/2014/main" id="{68301924-389B-953E-CDF2-4A0DAE655243}"/>
                </a:ext>
              </a:extLst>
            </p:cNvPr>
            <p:cNvSpPr txBox="1"/>
            <p:nvPr/>
          </p:nvSpPr>
          <p:spPr>
            <a:xfrm>
              <a:off x="1200765" y="1955587"/>
              <a:ext cx="2334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Surprises</a:t>
              </a:r>
              <a:endPara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8" name="ZoneTexte 5">
              <a:extLst>
                <a:ext uri="{FF2B5EF4-FFF2-40B4-BE49-F238E27FC236}">
                  <a16:creationId xmlns:a16="http://schemas.microsoft.com/office/drawing/2014/main" id="{30DBC877-624F-2EBD-A2D5-A8983BBD0539}"/>
                </a:ext>
              </a:extLst>
            </p:cNvPr>
            <p:cNvSpPr txBox="1"/>
            <p:nvPr/>
          </p:nvSpPr>
          <p:spPr>
            <a:xfrm>
              <a:off x="933246" y="3451875"/>
              <a:ext cx="28243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Schoolbook"/>
                  <a:ea typeface="Calibri" charset="0"/>
                  <a:cs typeface="Calibri" charset="0"/>
                </a:rPr>
                <a:t>Un évènement au résultat inattendu ou contre-intuitif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2452F6-C238-A009-40B8-886CC2655832}"/>
              </a:ext>
            </a:extLst>
          </p:cNvPr>
          <p:cNvGrpSpPr/>
          <p:nvPr/>
        </p:nvGrpSpPr>
        <p:grpSpPr>
          <a:xfrm>
            <a:off x="4821417" y="1955587"/>
            <a:ext cx="3106742" cy="2248279"/>
            <a:chOff x="862366" y="1955587"/>
            <a:chExt cx="3106742" cy="2248279"/>
          </a:xfrm>
        </p:grpSpPr>
        <p:sp>
          <p:nvSpPr>
            <p:cNvPr id="36" name="ZoneTexte 5">
              <a:extLst>
                <a:ext uri="{FF2B5EF4-FFF2-40B4-BE49-F238E27FC236}">
                  <a16:creationId xmlns:a16="http://schemas.microsoft.com/office/drawing/2014/main" id="{E4D54103-CCF2-A586-68F6-CD8DA21F5528}"/>
                </a:ext>
              </a:extLst>
            </p:cNvPr>
            <p:cNvSpPr txBox="1"/>
            <p:nvPr/>
          </p:nvSpPr>
          <p:spPr>
            <a:xfrm>
              <a:off x="1200765" y="1955587"/>
              <a:ext cx="2334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Anomalies</a:t>
              </a:r>
              <a:endPara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7" name="ZoneTexte 5">
              <a:extLst>
                <a:ext uri="{FF2B5EF4-FFF2-40B4-BE49-F238E27FC236}">
                  <a16:creationId xmlns:a16="http://schemas.microsoft.com/office/drawing/2014/main" id="{D62CD7F8-8937-A6EF-48AA-C1EC4731C76E}"/>
                </a:ext>
              </a:extLst>
            </p:cNvPr>
            <p:cNvSpPr txBox="1"/>
            <p:nvPr/>
          </p:nvSpPr>
          <p:spPr>
            <a:xfrm>
              <a:off x="862366" y="3619091"/>
              <a:ext cx="3106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Schoolbook"/>
                  <a:ea typeface="Calibri" charset="0"/>
                  <a:cs typeface="Calibri" charset="0"/>
                </a:rPr>
                <a:t>Les exceptions hors </a:t>
              </a:r>
              <a:br>
                <a:rPr kumimoji="0" lang="fr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Schoolbook"/>
                  <a:ea typeface="Calibri" charset="0"/>
                  <a:cs typeface="Calibri" charset="0"/>
                </a:rPr>
              </a:br>
              <a:r>
                <a:rPr kumimoji="0" lang="fr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Schoolbook"/>
                  <a:ea typeface="Calibri" charset="0"/>
                  <a:cs typeface="Calibri" charset="0"/>
                </a:rPr>
                <a:t>de la moyenne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19163C-F7DD-BD3C-6923-ECCD4F736E00}"/>
              </a:ext>
            </a:extLst>
          </p:cNvPr>
          <p:cNvGrpSpPr/>
          <p:nvPr/>
        </p:nvGrpSpPr>
        <p:grpSpPr>
          <a:xfrm>
            <a:off x="8657652" y="1955587"/>
            <a:ext cx="3106742" cy="2494501"/>
            <a:chOff x="870180" y="1955587"/>
            <a:chExt cx="3106742" cy="2494501"/>
          </a:xfrm>
        </p:grpSpPr>
        <p:sp>
          <p:nvSpPr>
            <p:cNvPr id="40" name="ZoneTexte 5">
              <a:extLst>
                <a:ext uri="{FF2B5EF4-FFF2-40B4-BE49-F238E27FC236}">
                  <a16:creationId xmlns:a16="http://schemas.microsoft.com/office/drawing/2014/main" id="{294410A7-7492-62D7-C97E-AB9EB274F3D6}"/>
                </a:ext>
              </a:extLst>
            </p:cNvPr>
            <p:cNvSpPr txBox="1"/>
            <p:nvPr/>
          </p:nvSpPr>
          <p:spPr>
            <a:xfrm>
              <a:off x="955680" y="1955587"/>
              <a:ext cx="2824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kumimoji="0" lang="fr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Correspondances</a:t>
              </a:r>
              <a:endPara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1" name="ZoneTexte 5">
              <a:extLst>
                <a:ext uri="{FF2B5EF4-FFF2-40B4-BE49-F238E27FC236}">
                  <a16:creationId xmlns:a16="http://schemas.microsoft.com/office/drawing/2014/main" id="{954978E7-96E9-A758-AE20-A75E2DB24324}"/>
                </a:ext>
              </a:extLst>
            </p:cNvPr>
            <p:cNvSpPr txBox="1"/>
            <p:nvPr/>
          </p:nvSpPr>
          <p:spPr>
            <a:xfrm>
              <a:off x="870180" y="3619091"/>
              <a:ext cx="31067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Schoolbook"/>
                  <a:ea typeface="Calibri" charset="0"/>
                  <a:cs typeface="Calibri" charset="0"/>
                </a:rPr>
                <a:t>« c’est comme… »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Schoolbook"/>
                  <a:ea typeface="Calibri" charset="0"/>
                  <a:cs typeface="Calibri" charset="0"/>
                </a:rPr>
                <a:t>« cela me fait penser à… 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8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836311" y="423647"/>
            <a:ext cx="9001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CH" sz="3600" b="1" dirty="0">
                <a:solidFill>
                  <a:prstClr val="white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Prêter attention aux mots pour réduire les écarts de perception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591927-A107-E34A-84A4-3D7C9CB95C10}"/>
              </a:ext>
            </a:extLst>
          </p:cNvPr>
          <p:cNvCxnSpPr>
            <a:cxnSpLocks/>
          </p:cNvCxnSpPr>
          <p:nvPr/>
        </p:nvCxnSpPr>
        <p:spPr>
          <a:xfrm>
            <a:off x="703385" y="572710"/>
            <a:ext cx="0" cy="85122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EE9184-073B-EB98-8D2E-FC449171F06C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D907FB-5768-34F6-B603-7E292B0D91A5}"/>
              </a:ext>
            </a:extLst>
          </p:cNvPr>
          <p:cNvSpPr/>
          <p:nvPr/>
        </p:nvSpPr>
        <p:spPr>
          <a:xfrm>
            <a:off x="0" y="2443921"/>
            <a:ext cx="12192000" cy="286846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8B94C53-29CD-4B58-A4B2-E2A640223368}"/>
              </a:ext>
            </a:extLst>
          </p:cNvPr>
          <p:cNvSpPr/>
          <p:nvPr/>
        </p:nvSpPr>
        <p:spPr>
          <a:xfrm>
            <a:off x="735828" y="2443921"/>
            <a:ext cx="3219146" cy="2868460"/>
          </a:xfrm>
          <a:custGeom>
            <a:avLst/>
            <a:gdLst>
              <a:gd name="connsiteX0" fmla="*/ 840850 w 3219146"/>
              <a:gd name="connsiteY0" fmla="*/ 0 h 2868460"/>
              <a:gd name="connsiteX1" fmla="*/ 2378296 w 3219146"/>
              <a:gd name="connsiteY1" fmla="*/ 0 h 2868460"/>
              <a:gd name="connsiteX2" fmla="*/ 2509501 w 3219146"/>
              <a:gd name="connsiteY2" fmla="*/ 79709 h 2868460"/>
              <a:gd name="connsiteX3" fmla="*/ 3219146 w 3219146"/>
              <a:gd name="connsiteY3" fmla="*/ 1414392 h 2868460"/>
              <a:gd name="connsiteX4" fmla="*/ 2376792 w 3219146"/>
              <a:gd name="connsiteY4" fmla="*/ 2829699 h 2868460"/>
              <a:gd name="connsiteX5" fmla="*/ 2296327 w 3219146"/>
              <a:gd name="connsiteY5" fmla="*/ 2868460 h 2868460"/>
              <a:gd name="connsiteX6" fmla="*/ 922820 w 3219146"/>
              <a:gd name="connsiteY6" fmla="*/ 2868460 h 2868460"/>
              <a:gd name="connsiteX7" fmla="*/ 842355 w 3219146"/>
              <a:gd name="connsiteY7" fmla="*/ 2829699 h 2868460"/>
              <a:gd name="connsiteX8" fmla="*/ 0 w 3219146"/>
              <a:gd name="connsiteY8" fmla="*/ 1414392 h 2868460"/>
              <a:gd name="connsiteX9" fmla="*/ 709646 w 3219146"/>
              <a:gd name="connsiteY9" fmla="*/ 79709 h 286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146" h="2868460">
                <a:moveTo>
                  <a:pt x="840850" y="0"/>
                </a:moveTo>
                <a:lnTo>
                  <a:pt x="2378296" y="0"/>
                </a:lnTo>
                <a:lnTo>
                  <a:pt x="2509501" y="79709"/>
                </a:lnTo>
                <a:cubicBezTo>
                  <a:pt x="2937650" y="368961"/>
                  <a:pt x="3219146" y="858803"/>
                  <a:pt x="3219146" y="1414392"/>
                </a:cubicBezTo>
                <a:cubicBezTo>
                  <a:pt x="3219146" y="2025541"/>
                  <a:pt x="2878536" y="2557135"/>
                  <a:pt x="2376792" y="2829699"/>
                </a:cubicBezTo>
                <a:lnTo>
                  <a:pt x="2296327" y="2868460"/>
                </a:lnTo>
                <a:lnTo>
                  <a:pt x="922820" y="2868460"/>
                </a:lnTo>
                <a:lnTo>
                  <a:pt x="842355" y="2829699"/>
                </a:lnTo>
                <a:cubicBezTo>
                  <a:pt x="340611" y="2557135"/>
                  <a:pt x="0" y="2025541"/>
                  <a:pt x="0" y="1414392"/>
                </a:cubicBezTo>
                <a:cubicBezTo>
                  <a:pt x="0" y="858803"/>
                  <a:pt x="281497" y="368961"/>
                  <a:pt x="709646" y="7970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9943550-6DA8-A8CB-4D3F-5ABC24683A29}"/>
              </a:ext>
            </a:extLst>
          </p:cNvPr>
          <p:cNvSpPr/>
          <p:nvPr/>
        </p:nvSpPr>
        <p:spPr>
          <a:xfrm>
            <a:off x="4755168" y="2443921"/>
            <a:ext cx="3219146" cy="2868460"/>
          </a:xfrm>
          <a:custGeom>
            <a:avLst/>
            <a:gdLst>
              <a:gd name="connsiteX0" fmla="*/ 840850 w 3219146"/>
              <a:gd name="connsiteY0" fmla="*/ 0 h 2868460"/>
              <a:gd name="connsiteX1" fmla="*/ 2378296 w 3219146"/>
              <a:gd name="connsiteY1" fmla="*/ 0 h 2868460"/>
              <a:gd name="connsiteX2" fmla="*/ 2509501 w 3219146"/>
              <a:gd name="connsiteY2" fmla="*/ 79709 h 2868460"/>
              <a:gd name="connsiteX3" fmla="*/ 3219146 w 3219146"/>
              <a:gd name="connsiteY3" fmla="*/ 1414392 h 2868460"/>
              <a:gd name="connsiteX4" fmla="*/ 2376792 w 3219146"/>
              <a:gd name="connsiteY4" fmla="*/ 2829699 h 2868460"/>
              <a:gd name="connsiteX5" fmla="*/ 2296327 w 3219146"/>
              <a:gd name="connsiteY5" fmla="*/ 2868460 h 2868460"/>
              <a:gd name="connsiteX6" fmla="*/ 922820 w 3219146"/>
              <a:gd name="connsiteY6" fmla="*/ 2868460 h 2868460"/>
              <a:gd name="connsiteX7" fmla="*/ 842355 w 3219146"/>
              <a:gd name="connsiteY7" fmla="*/ 2829699 h 2868460"/>
              <a:gd name="connsiteX8" fmla="*/ 0 w 3219146"/>
              <a:gd name="connsiteY8" fmla="*/ 1414392 h 2868460"/>
              <a:gd name="connsiteX9" fmla="*/ 709646 w 3219146"/>
              <a:gd name="connsiteY9" fmla="*/ 79709 h 286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146" h="2868460">
                <a:moveTo>
                  <a:pt x="840850" y="0"/>
                </a:moveTo>
                <a:lnTo>
                  <a:pt x="2378296" y="0"/>
                </a:lnTo>
                <a:lnTo>
                  <a:pt x="2509501" y="79709"/>
                </a:lnTo>
                <a:cubicBezTo>
                  <a:pt x="2937650" y="368961"/>
                  <a:pt x="3219146" y="858803"/>
                  <a:pt x="3219146" y="1414392"/>
                </a:cubicBezTo>
                <a:cubicBezTo>
                  <a:pt x="3219146" y="2025541"/>
                  <a:pt x="2878536" y="2557135"/>
                  <a:pt x="2376792" y="2829699"/>
                </a:cubicBezTo>
                <a:lnTo>
                  <a:pt x="2296327" y="2868460"/>
                </a:lnTo>
                <a:lnTo>
                  <a:pt x="922820" y="2868460"/>
                </a:lnTo>
                <a:lnTo>
                  <a:pt x="842355" y="2829699"/>
                </a:lnTo>
                <a:cubicBezTo>
                  <a:pt x="340611" y="2557135"/>
                  <a:pt x="0" y="2025541"/>
                  <a:pt x="0" y="1414392"/>
                </a:cubicBezTo>
                <a:cubicBezTo>
                  <a:pt x="0" y="858803"/>
                  <a:pt x="281497" y="368961"/>
                  <a:pt x="709646" y="7970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6BE1C86-C2B8-EAD1-A4EB-EBE2A3A17384}"/>
              </a:ext>
            </a:extLst>
          </p:cNvPr>
          <p:cNvSpPr/>
          <p:nvPr/>
        </p:nvSpPr>
        <p:spPr>
          <a:xfrm>
            <a:off x="8593639" y="2443921"/>
            <a:ext cx="3219146" cy="2868460"/>
          </a:xfrm>
          <a:custGeom>
            <a:avLst/>
            <a:gdLst>
              <a:gd name="connsiteX0" fmla="*/ 840850 w 3219146"/>
              <a:gd name="connsiteY0" fmla="*/ 0 h 2868460"/>
              <a:gd name="connsiteX1" fmla="*/ 2378296 w 3219146"/>
              <a:gd name="connsiteY1" fmla="*/ 0 h 2868460"/>
              <a:gd name="connsiteX2" fmla="*/ 2509501 w 3219146"/>
              <a:gd name="connsiteY2" fmla="*/ 79709 h 2868460"/>
              <a:gd name="connsiteX3" fmla="*/ 3219146 w 3219146"/>
              <a:gd name="connsiteY3" fmla="*/ 1414392 h 2868460"/>
              <a:gd name="connsiteX4" fmla="*/ 2376792 w 3219146"/>
              <a:gd name="connsiteY4" fmla="*/ 2829699 h 2868460"/>
              <a:gd name="connsiteX5" fmla="*/ 2296327 w 3219146"/>
              <a:gd name="connsiteY5" fmla="*/ 2868460 h 2868460"/>
              <a:gd name="connsiteX6" fmla="*/ 922820 w 3219146"/>
              <a:gd name="connsiteY6" fmla="*/ 2868460 h 2868460"/>
              <a:gd name="connsiteX7" fmla="*/ 842355 w 3219146"/>
              <a:gd name="connsiteY7" fmla="*/ 2829699 h 2868460"/>
              <a:gd name="connsiteX8" fmla="*/ 0 w 3219146"/>
              <a:gd name="connsiteY8" fmla="*/ 1414392 h 2868460"/>
              <a:gd name="connsiteX9" fmla="*/ 709646 w 3219146"/>
              <a:gd name="connsiteY9" fmla="*/ 79709 h 286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146" h="2868460">
                <a:moveTo>
                  <a:pt x="840850" y="0"/>
                </a:moveTo>
                <a:lnTo>
                  <a:pt x="2378296" y="0"/>
                </a:lnTo>
                <a:lnTo>
                  <a:pt x="2509501" y="79709"/>
                </a:lnTo>
                <a:cubicBezTo>
                  <a:pt x="2937650" y="368961"/>
                  <a:pt x="3219146" y="858803"/>
                  <a:pt x="3219146" y="1414392"/>
                </a:cubicBezTo>
                <a:cubicBezTo>
                  <a:pt x="3219146" y="2025541"/>
                  <a:pt x="2878536" y="2557135"/>
                  <a:pt x="2376792" y="2829699"/>
                </a:cubicBezTo>
                <a:lnTo>
                  <a:pt x="2296327" y="2868460"/>
                </a:lnTo>
                <a:lnTo>
                  <a:pt x="922820" y="2868460"/>
                </a:lnTo>
                <a:lnTo>
                  <a:pt x="842355" y="2829699"/>
                </a:lnTo>
                <a:cubicBezTo>
                  <a:pt x="340611" y="2557135"/>
                  <a:pt x="0" y="2025541"/>
                  <a:pt x="0" y="1414392"/>
                </a:cubicBezTo>
                <a:cubicBezTo>
                  <a:pt x="0" y="858803"/>
                  <a:pt x="281497" y="368961"/>
                  <a:pt x="709646" y="7970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2CB9CC-B25F-3AC1-E4CF-0527DFCD6B4F}"/>
              </a:ext>
            </a:extLst>
          </p:cNvPr>
          <p:cNvGrpSpPr/>
          <p:nvPr/>
        </p:nvGrpSpPr>
        <p:grpSpPr>
          <a:xfrm>
            <a:off x="933246" y="2604610"/>
            <a:ext cx="2824311" cy="1482897"/>
            <a:chOff x="933246" y="2604610"/>
            <a:chExt cx="2824311" cy="1482897"/>
          </a:xfrm>
        </p:grpSpPr>
        <p:sp>
          <p:nvSpPr>
            <p:cNvPr id="27" name="ZoneTexte 5">
              <a:extLst>
                <a:ext uri="{FF2B5EF4-FFF2-40B4-BE49-F238E27FC236}">
                  <a16:creationId xmlns:a16="http://schemas.microsoft.com/office/drawing/2014/main" id="{68301924-389B-953E-CDF2-4A0DAE655243}"/>
                </a:ext>
              </a:extLst>
            </p:cNvPr>
            <p:cNvSpPr txBox="1"/>
            <p:nvPr/>
          </p:nvSpPr>
          <p:spPr>
            <a:xfrm>
              <a:off x="1192950" y="2604610"/>
              <a:ext cx="2334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Généralisations</a:t>
              </a:r>
              <a:endParaRPr kumimoji="0" lang="fr-CH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</a:endParaRPr>
            </a:p>
          </p:txBody>
        </p:sp>
        <p:sp>
          <p:nvSpPr>
            <p:cNvPr id="28" name="ZoneTexte 5">
              <a:extLst>
                <a:ext uri="{FF2B5EF4-FFF2-40B4-BE49-F238E27FC236}">
                  <a16:creationId xmlns:a16="http://schemas.microsoft.com/office/drawing/2014/main" id="{30DBC877-624F-2EBD-A2D5-A8983BBD0539}"/>
                </a:ext>
              </a:extLst>
            </p:cNvPr>
            <p:cNvSpPr txBox="1"/>
            <p:nvPr/>
          </p:nvSpPr>
          <p:spPr>
            <a:xfrm>
              <a:off x="933246" y="3071844"/>
              <a:ext cx="28243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Faire d’un cas particulier </a:t>
              </a:r>
              <a:br>
                <a:rPr kumimoji="0" lang="fr-CH" sz="1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</a:rPr>
              </a:br>
              <a:r>
                <a:rPr kumimoji="0" lang="fr-CH" sz="1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une généralité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« Toujours », « Jamais », « Tout le monde », « Systématiquement »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2452F6-C238-A009-40B8-886CC2655832}"/>
              </a:ext>
            </a:extLst>
          </p:cNvPr>
          <p:cNvGrpSpPr/>
          <p:nvPr/>
        </p:nvGrpSpPr>
        <p:grpSpPr>
          <a:xfrm>
            <a:off x="4821417" y="2592598"/>
            <a:ext cx="3106742" cy="1494909"/>
            <a:chOff x="862366" y="2592598"/>
            <a:chExt cx="3106742" cy="1494909"/>
          </a:xfrm>
        </p:grpSpPr>
        <p:sp>
          <p:nvSpPr>
            <p:cNvPr id="36" name="ZoneTexte 5">
              <a:extLst>
                <a:ext uri="{FF2B5EF4-FFF2-40B4-BE49-F238E27FC236}">
                  <a16:creationId xmlns:a16="http://schemas.microsoft.com/office/drawing/2014/main" id="{E4D54103-CCF2-A586-68F6-CD8DA21F5528}"/>
                </a:ext>
              </a:extLst>
            </p:cNvPr>
            <p:cNvSpPr txBox="1"/>
            <p:nvPr/>
          </p:nvSpPr>
          <p:spPr>
            <a:xfrm>
              <a:off x="1263285" y="2592598"/>
              <a:ext cx="2334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Limitations</a:t>
              </a:r>
              <a:endParaRPr kumimoji="0" lang="fr-CH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</a:endParaRPr>
            </a:p>
          </p:txBody>
        </p:sp>
        <p:sp>
          <p:nvSpPr>
            <p:cNvPr id="37" name="ZoneTexte 5">
              <a:extLst>
                <a:ext uri="{FF2B5EF4-FFF2-40B4-BE49-F238E27FC236}">
                  <a16:creationId xmlns:a16="http://schemas.microsoft.com/office/drawing/2014/main" id="{D62CD7F8-8937-A6EF-48AA-C1EC4731C76E}"/>
                </a:ext>
              </a:extLst>
            </p:cNvPr>
            <p:cNvSpPr txBox="1"/>
            <p:nvPr/>
          </p:nvSpPr>
          <p:spPr>
            <a:xfrm>
              <a:off x="862366" y="3071844"/>
              <a:ext cx="31067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Imaginer des limites qui réduisent le nombre d’options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« Nous devons », « Je dois », « On ne peut pas », « Nous ne devrions pas »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19163C-F7DD-BD3C-6923-ECCD4F736E00}"/>
              </a:ext>
            </a:extLst>
          </p:cNvPr>
          <p:cNvGrpSpPr/>
          <p:nvPr/>
        </p:nvGrpSpPr>
        <p:grpSpPr>
          <a:xfrm>
            <a:off x="8775423" y="2592598"/>
            <a:ext cx="2824311" cy="1494909"/>
            <a:chOff x="987951" y="2592598"/>
            <a:chExt cx="2824311" cy="1494909"/>
          </a:xfrm>
        </p:grpSpPr>
        <p:sp>
          <p:nvSpPr>
            <p:cNvPr id="40" name="ZoneTexte 5">
              <a:extLst>
                <a:ext uri="{FF2B5EF4-FFF2-40B4-BE49-F238E27FC236}">
                  <a16:creationId xmlns:a16="http://schemas.microsoft.com/office/drawing/2014/main" id="{294410A7-7492-62D7-C97E-AB9EB274F3D6}"/>
                </a:ext>
              </a:extLst>
            </p:cNvPr>
            <p:cNvSpPr txBox="1"/>
            <p:nvPr/>
          </p:nvSpPr>
          <p:spPr>
            <a:xfrm>
              <a:off x="1247655" y="2592598"/>
              <a:ext cx="2334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Suppositions</a:t>
              </a:r>
              <a:endParaRPr kumimoji="0" lang="fr-CH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</a:endParaRPr>
            </a:p>
          </p:txBody>
        </p:sp>
        <p:sp>
          <p:nvSpPr>
            <p:cNvPr id="41" name="ZoneTexte 5">
              <a:extLst>
                <a:ext uri="{FF2B5EF4-FFF2-40B4-BE49-F238E27FC236}">
                  <a16:creationId xmlns:a16="http://schemas.microsoft.com/office/drawing/2014/main" id="{954978E7-96E9-A758-AE20-A75E2DB24324}"/>
                </a:ext>
              </a:extLst>
            </p:cNvPr>
            <p:cNvSpPr txBox="1"/>
            <p:nvPr/>
          </p:nvSpPr>
          <p:spPr>
            <a:xfrm>
              <a:off x="987951" y="3071844"/>
              <a:ext cx="28243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Interpréter des faits, des hypothèses ou prédictions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 panose="02040502050405020303" pitchFamily="18" charset="0"/>
                </a:rPr>
                <a:t> « Il/elle pense que… », « Il/elle croit que… », « Il/elle ne devrait pas… »</a:t>
              </a:r>
            </a:p>
          </p:txBody>
        </p:sp>
      </p:grpSp>
      <p:sp>
        <p:nvSpPr>
          <p:cNvPr id="43" name="ZoneTexte 10">
            <a:extLst>
              <a:ext uri="{FF2B5EF4-FFF2-40B4-BE49-F238E27FC236}">
                <a16:creationId xmlns:a16="http://schemas.microsoft.com/office/drawing/2014/main" id="{11CF21D0-176F-956C-1E94-B31DBFC153FA}"/>
              </a:ext>
            </a:extLst>
          </p:cNvPr>
          <p:cNvSpPr txBox="1"/>
          <p:nvPr/>
        </p:nvSpPr>
        <p:spPr>
          <a:xfrm>
            <a:off x="4153244" y="6300613"/>
            <a:ext cx="5628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lang="fr-FR" sz="1000" dirty="0">
                <a:solidFill>
                  <a:prstClr val="white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Basé sur les travaux de </a:t>
            </a:r>
            <a:r>
              <a:rPr lang="fr-FR" sz="1000" b="1" dirty="0">
                <a:solidFill>
                  <a:prstClr val="white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Françoise </a:t>
            </a:r>
            <a:r>
              <a:rPr lang="fr-FR" sz="1000" b="1" dirty="0" err="1">
                <a:solidFill>
                  <a:prstClr val="white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Kourilsky</a:t>
            </a: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Calibri" charset="0"/>
              <a:cs typeface="Calibri" charset="0"/>
            </a:endParaRPr>
          </a:p>
        </p:txBody>
      </p:sp>
      <p:sp>
        <p:nvSpPr>
          <p:cNvPr id="44" name="ZoneTexte 5">
            <a:extLst>
              <a:ext uri="{FF2B5EF4-FFF2-40B4-BE49-F238E27FC236}">
                <a16:creationId xmlns:a16="http://schemas.microsoft.com/office/drawing/2014/main" id="{E1759562-C4DA-0429-B7EB-CA302AEA7910}"/>
              </a:ext>
            </a:extLst>
          </p:cNvPr>
          <p:cNvSpPr txBox="1"/>
          <p:nvPr/>
        </p:nvSpPr>
        <p:spPr>
          <a:xfrm>
            <a:off x="946414" y="4302351"/>
            <a:ext cx="2824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sym typeface="Wingdings" pitchFamily="2" charset="2"/>
              </a:rPr>
              <a:t></a:t>
            </a:r>
            <a:r>
              <a:rPr kumimoji="0" lang="fr-CH" sz="1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Questionner en demandant : « Toujours ? » « Jamais ? » </a:t>
            </a:r>
            <a:b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« Vraiment tout le monde ? » « Systématiquement ? »</a:t>
            </a:r>
          </a:p>
        </p:txBody>
      </p:sp>
      <p:sp>
        <p:nvSpPr>
          <p:cNvPr id="45" name="ZoneTexte 5">
            <a:extLst>
              <a:ext uri="{FF2B5EF4-FFF2-40B4-BE49-F238E27FC236}">
                <a16:creationId xmlns:a16="http://schemas.microsoft.com/office/drawing/2014/main" id="{50B956B5-973D-257C-9A7B-7467D7E6F51F}"/>
              </a:ext>
            </a:extLst>
          </p:cNvPr>
          <p:cNvSpPr txBox="1"/>
          <p:nvPr/>
        </p:nvSpPr>
        <p:spPr>
          <a:xfrm>
            <a:off x="4961288" y="4302351"/>
            <a:ext cx="2824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sym typeface="Wingdings" pitchFamily="2" charset="2"/>
              </a:rPr>
              <a:t></a:t>
            </a:r>
            <a: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 Questionner en demandant : « Que se passerait-il si… ? », « Qu’est-ce qui nous </a:t>
            </a:r>
            <a:b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empêche de… »</a:t>
            </a:r>
          </a:p>
        </p:txBody>
      </p:sp>
      <p:sp>
        <p:nvSpPr>
          <p:cNvPr id="46" name="ZoneTexte 5">
            <a:extLst>
              <a:ext uri="{FF2B5EF4-FFF2-40B4-BE49-F238E27FC236}">
                <a16:creationId xmlns:a16="http://schemas.microsoft.com/office/drawing/2014/main" id="{945F13B9-373E-06F3-5A78-93664AA7C355}"/>
              </a:ext>
            </a:extLst>
          </p:cNvPr>
          <p:cNvSpPr txBox="1"/>
          <p:nvPr/>
        </p:nvSpPr>
        <p:spPr>
          <a:xfrm>
            <a:off x="8796408" y="4180371"/>
            <a:ext cx="2824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sym typeface="Wingdings" pitchFamily="2" charset="2"/>
              </a:rPr>
              <a:t></a:t>
            </a:r>
            <a: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 Questionner en demandant : « Quelle preuve indique que… ? », « Comment savez-vous que… ? », « Qu’est-ce qui</a:t>
            </a:r>
            <a:r>
              <a:rPr kumimoji="0" lang="fr-CH" sz="1200" b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vous fait </a:t>
            </a:r>
            <a:b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r>
              <a:rPr kumimoji="0" lang="fr-CH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</a:rPr>
              <a:t>penser ça… ? »</a:t>
            </a:r>
          </a:p>
        </p:txBody>
      </p:sp>
    </p:spTree>
    <p:extLst>
      <p:ext uri="{BB962C8B-B14F-4D97-AF65-F5344CB8AC3E}">
        <p14:creationId xmlns:p14="http://schemas.microsoft.com/office/powerpoint/2010/main" val="154846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931285" y="1855044"/>
            <a:ext cx="105641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Plus une idée est innovante, plus il faut gommer son caractère innovant pour la faire accepter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591927-A107-E34A-84A4-3D7C9CB95C10}"/>
              </a:ext>
            </a:extLst>
          </p:cNvPr>
          <p:cNvCxnSpPr>
            <a:cxnSpLocks/>
          </p:cNvCxnSpPr>
          <p:nvPr/>
        </p:nvCxnSpPr>
        <p:spPr>
          <a:xfrm>
            <a:off x="586021" y="1991313"/>
            <a:ext cx="0" cy="177045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91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D07A34F-E10F-E17A-2997-EA93D1FA9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9286" y="1699660"/>
            <a:ext cx="1301141" cy="11450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AF4F50C-EF37-755C-7FBA-85982853E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9205" y="4025388"/>
            <a:ext cx="1222284" cy="1261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BEFADA-4833-47C7-4865-E727B26F298A}"/>
              </a:ext>
            </a:extLst>
          </p:cNvPr>
          <p:cNvSpPr txBox="1"/>
          <p:nvPr/>
        </p:nvSpPr>
        <p:spPr>
          <a:xfrm>
            <a:off x="2769945" y="1767036"/>
            <a:ext cx="8479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Une idée dans notre tête </a:t>
            </a:r>
            <a:b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</a:b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n’est qu’un commencement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BFBC24-4A4D-5D8A-3AF5-AF6936A22F69}"/>
              </a:ext>
            </a:extLst>
          </p:cNvPr>
          <p:cNvCxnSpPr>
            <a:cxnSpLocks/>
          </p:cNvCxnSpPr>
          <p:nvPr/>
        </p:nvCxnSpPr>
        <p:spPr>
          <a:xfrm>
            <a:off x="1009767" y="1797398"/>
            <a:ext cx="0" cy="104726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C4EE7E-2375-01D1-13FB-FC92A2526BDD}"/>
              </a:ext>
            </a:extLst>
          </p:cNvPr>
          <p:cNvCxnSpPr>
            <a:cxnSpLocks/>
          </p:cNvCxnSpPr>
          <p:nvPr/>
        </p:nvCxnSpPr>
        <p:spPr>
          <a:xfrm>
            <a:off x="11355868" y="4174524"/>
            <a:ext cx="0" cy="104726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84CF8B-C643-9EDD-DE06-656C9D745F20}"/>
              </a:ext>
            </a:extLst>
          </p:cNvPr>
          <p:cNvSpPr txBox="1"/>
          <p:nvPr/>
        </p:nvSpPr>
        <p:spPr>
          <a:xfrm>
            <a:off x="-1555979" y="4124885"/>
            <a:ext cx="1114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Remplacez Oui Mais… par Oui Et… </a:t>
            </a:r>
            <a:b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</a:b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pour développer ensemble l’idée</a:t>
            </a:r>
          </a:p>
        </p:txBody>
      </p:sp>
    </p:spTree>
    <p:extLst>
      <p:ext uri="{BB962C8B-B14F-4D97-AF65-F5344CB8AC3E}">
        <p14:creationId xmlns:p14="http://schemas.microsoft.com/office/powerpoint/2010/main" val="123255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03F0ED-5BC9-E9D7-FFA9-D93240B95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6067" y="1696150"/>
            <a:ext cx="1198626" cy="118285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451D4C4-DC69-ADAF-1156-24F35A66D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1153" y="4131144"/>
            <a:ext cx="1206513" cy="1206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0416F4-6FD7-C341-8AB1-7FC9A072CB8D}"/>
              </a:ext>
            </a:extLst>
          </p:cNvPr>
          <p:cNvSpPr txBox="1"/>
          <p:nvPr/>
        </p:nvSpPr>
        <p:spPr>
          <a:xfrm>
            <a:off x="2769945" y="1767036"/>
            <a:ext cx="899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La valeur d’une solution n’est validée que par l’expérimentation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708CDF-A750-C763-00D7-72698A5FB5EC}"/>
              </a:ext>
            </a:extLst>
          </p:cNvPr>
          <p:cNvCxnSpPr>
            <a:cxnSpLocks/>
          </p:cNvCxnSpPr>
          <p:nvPr/>
        </p:nvCxnSpPr>
        <p:spPr>
          <a:xfrm>
            <a:off x="1009767" y="1797398"/>
            <a:ext cx="0" cy="104726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90D5C8-82C0-6DC2-6C81-28BFC3842B92}"/>
              </a:ext>
            </a:extLst>
          </p:cNvPr>
          <p:cNvCxnSpPr>
            <a:cxnSpLocks/>
          </p:cNvCxnSpPr>
          <p:nvPr/>
        </p:nvCxnSpPr>
        <p:spPr>
          <a:xfrm>
            <a:off x="11355868" y="4174524"/>
            <a:ext cx="0" cy="104726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B8EE4A-0465-4E6C-395D-4206CE8DDE29}"/>
              </a:ext>
            </a:extLst>
          </p:cNvPr>
          <p:cNvSpPr txBox="1"/>
          <p:nvPr/>
        </p:nvSpPr>
        <p:spPr>
          <a:xfrm>
            <a:off x="836131" y="4124885"/>
            <a:ext cx="8756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Pensez à un plan B, C, D pour être à l’aise ave l’expérimentation</a:t>
            </a:r>
          </a:p>
        </p:txBody>
      </p:sp>
    </p:spTree>
    <p:extLst>
      <p:ext uri="{BB962C8B-B14F-4D97-AF65-F5344CB8AC3E}">
        <p14:creationId xmlns:p14="http://schemas.microsoft.com/office/powerpoint/2010/main" val="2839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1033265" y="1852435"/>
            <a:ext cx="10125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Le plus dur n’est pas d’avoir </a:t>
            </a:r>
            <a:br>
              <a:rPr kumimoji="0" lang="fr-C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</a:br>
            <a:r>
              <a:rPr kumimoji="0" lang="fr-C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des idées mais d’en changer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7C250B-7D06-9830-E61B-69D7935717C2}"/>
              </a:ext>
            </a:extLst>
          </p:cNvPr>
          <p:cNvCxnSpPr>
            <a:cxnSpLocks/>
          </p:cNvCxnSpPr>
          <p:nvPr/>
        </p:nvCxnSpPr>
        <p:spPr>
          <a:xfrm>
            <a:off x="703385" y="2036005"/>
            <a:ext cx="0" cy="10588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877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924446" y="575416"/>
            <a:ext cx="10125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Face à un problème à résoudre, notre cerveau crée une histoire cohérente qui peut nous induire en erreur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591927-A107-E34A-84A4-3D7C9CB95C10}"/>
              </a:ext>
            </a:extLst>
          </p:cNvPr>
          <p:cNvCxnSpPr>
            <a:cxnSpLocks/>
          </p:cNvCxnSpPr>
          <p:nvPr/>
        </p:nvCxnSpPr>
        <p:spPr>
          <a:xfrm>
            <a:off x="703385" y="773723"/>
            <a:ext cx="0" cy="134132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0D7760-60DA-994F-ADCD-FE329876A664}"/>
              </a:ext>
            </a:extLst>
          </p:cNvPr>
          <p:cNvSpPr/>
          <p:nvPr/>
        </p:nvSpPr>
        <p:spPr>
          <a:xfrm>
            <a:off x="128147" y="3898730"/>
            <a:ext cx="11968316" cy="17319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600" b="1" dirty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Arial" panose="020B0604020202020204" pitchFamily="34" charset="0"/>
              </a:rPr>
              <a:t>RF GPFATJVF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166C56-11FF-DB4A-9F43-8952517C840A}"/>
              </a:ext>
            </a:extLst>
          </p:cNvPr>
          <p:cNvSpPr/>
          <p:nvPr/>
        </p:nvSpPr>
        <p:spPr>
          <a:xfrm>
            <a:off x="346882" y="4767470"/>
            <a:ext cx="11371823" cy="740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932785" y="1855311"/>
            <a:ext cx="101254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Notre cerveau tend à privilégier une cause unique au problème rencontré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10B6F61-6C51-C403-DA61-A8A5F4D342AA}"/>
              </a:ext>
            </a:extLst>
          </p:cNvPr>
          <p:cNvCxnSpPr>
            <a:cxnSpLocks/>
          </p:cNvCxnSpPr>
          <p:nvPr/>
        </p:nvCxnSpPr>
        <p:spPr>
          <a:xfrm>
            <a:off x="703385" y="2036005"/>
            <a:ext cx="0" cy="172207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73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924446" y="1856525"/>
            <a:ext cx="105641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Nous sommes aveugles aux chemins multiples à explorer lors de la résolution d’un problème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591927-A107-E34A-84A4-3D7C9CB95C10}"/>
              </a:ext>
            </a:extLst>
          </p:cNvPr>
          <p:cNvCxnSpPr>
            <a:cxnSpLocks/>
          </p:cNvCxnSpPr>
          <p:nvPr/>
        </p:nvCxnSpPr>
        <p:spPr>
          <a:xfrm>
            <a:off x="703385" y="2036005"/>
            <a:ext cx="0" cy="172207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6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CCE6-723E-7DEC-907B-2A4EEEDA0C63}"/>
              </a:ext>
            </a:extLst>
          </p:cNvPr>
          <p:cNvSpPr txBox="1"/>
          <p:nvPr/>
        </p:nvSpPr>
        <p:spPr>
          <a:xfrm>
            <a:off x="924446" y="1859793"/>
            <a:ext cx="105641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CH" sz="44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Face à l’incertitude, la qualité </a:t>
            </a:r>
            <a:br>
              <a:rPr lang="fr-CH" sz="44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</a:br>
            <a:r>
              <a:rPr lang="fr-CH" sz="44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de l’imagination est supérieure </a:t>
            </a:r>
            <a:br>
              <a:rPr lang="fr-CH" sz="44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</a:br>
            <a:r>
              <a:rPr lang="fr-CH" sz="4400" b="1" dirty="0">
                <a:solidFill>
                  <a:schemeClr val="bg1"/>
                </a:solidFill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à la quantité de l’information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B595DAD-B5D7-B1EF-A8C4-A1AFD0121E83}"/>
              </a:ext>
            </a:extLst>
          </p:cNvPr>
          <p:cNvCxnSpPr>
            <a:cxnSpLocks/>
          </p:cNvCxnSpPr>
          <p:nvPr/>
        </p:nvCxnSpPr>
        <p:spPr>
          <a:xfrm>
            <a:off x="703385" y="2036005"/>
            <a:ext cx="0" cy="172207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17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577B19-A578-80AB-3CD5-6C4975A010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84D873-5BEA-F913-7C54-E7A46CB26E69}"/>
              </a:ext>
            </a:extLst>
          </p:cNvPr>
          <p:cNvCxnSpPr>
            <a:cxnSpLocks/>
          </p:cNvCxnSpPr>
          <p:nvPr/>
        </p:nvCxnSpPr>
        <p:spPr>
          <a:xfrm>
            <a:off x="703385" y="521747"/>
            <a:ext cx="0" cy="37449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9A83F323-81E9-397D-A97A-AECF3EAA4099}"/>
              </a:ext>
            </a:extLst>
          </p:cNvPr>
          <p:cNvSpPr/>
          <p:nvPr/>
        </p:nvSpPr>
        <p:spPr>
          <a:xfrm rot="2204226">
            <a:off x="853971" y="266918"/>
            <a:ext cx="9871565" cy="8594012"/>
          </a:xfrm>
          <a:custGeom>
            <a:avLst/>
            <a:gdLst>
              <a:gd name="connsiteX0" fmla="*/ 0 w 9871565"/>
              <a:gd name="connsiteY0" fmla="*/ 4555864 h 8594012"/>
              <a:gd name="connsiteX1" fmla="*/ 6103909 w 9871565"/>
              <a:gd name="connsiteY1" fmla="*/ 0 h 8594012"/>
              <a:gd name="connsiteX2" fmla="*/ 7277401 w 9871565"/>
              <a:gd name="connsiteY2" fmla="*/ 0 h 8594012"/>
              <a:gd name="connsiteX3" fmla="*/ 9871565 w 9871565"/>
              <a:gd name="connsiteY3" fmla="*/ 3475639 h 8594012"/>
              <a:gd name="connsiteX4" fmla="*/ 3014013 w 9871565"/>
              <a:gd name="connsiteY4" fmla="*/ 8594012 h 8594012"/>
              <a:gd name="connsiteX5" fmla="*/ 0 w 9871565"/>
              <a:gd name="connsiteY5" fmla="*/ 4555864 h 859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1565" h="8594012">
                <a:moveTo>
                  <a:pt x="0" y="4555864"/>
                </a:moveTo>
                <a:lnTo>
                  <a:pt x="6103909" y="0"/>
                </a:lnTo>
                <a:lnTo>
                  <a:pt x="7277401" y="0"/>
                </a:lnTo>
                <a:lnTo>
                  <a:pt x="9871565" y="3475639"/>
                </a:lnTo>
                <a:lnTo>
                  <a:pt x="3014013" y="8594012"/>
                </a:lnTo>
                <a:lnTo>
                  <a:pt x="0" y="4555864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67EAD3C-6A16-9093-C736-6831B545ED44}"/>
              </a:ext>
            </a:extLst>
          </p:cNvPr>
          <p:cNvSpPr/>
          <p:nvPr/>
        </p:nvSpPr>
        <p:spPr>
          <a:xfrm rot="12926675">
            <a:off x="8996665" y="2119361"/>
            <a:ext cx="1173492" cy="562509"/>
          </a:xfrm>
          <a:custGeom>
            <a:avLst/>
            <a:gdLst>
              <a:gd name="connsiteX0" fmla="*/ 0 w 1173492"/>
              <a:gd name="connsiteY0" fmla="*/ 562509 h 562509"/>
              <a:gd name="connsiteX1" fmla="*/ 753644 w 1173492"/>
              <a:gd name="connsiteY1" fmla="*/ 0 h 562509"/>
              <a:gd name="connsiteX2" fmla="*/ 1173492 w 1173492"/>
              <a:gd name="connsiteY2" fmla="*/ 562509 h 562509"/>
              <a:gd name="connsiteX3" fmla="*/ 0 w 1173492"/>
              <a:gd name="connsiteY3" fmla="*/ 562509 h 56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3492" h="562509">
                <a:moveTo>
                  <a:pt x="0" y="562509"/>
                </a:moveTo>
                <a:lnTo>
                  <a:pt x="753644" y="0"/>
                </a:lnTo>
                <a:lnTo>
                  <a:pt x="1173492" y="562509"/>
                </a:lnTo>
                <a:lnTo>
                  <a:pt x="0" y="562509"/>
                </a:ln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1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77A551-7362-50D6-DB34-AD0ACF68F8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966" y="2266651"/>
            <a:ext cx="4318447" cy="4319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AC255C-47AF-95AC-C125-5358F34EEBC4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D9C855-4CFF-1BAA-07C6-59CD38C4F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033389">
            <a:off x="8062476" y="1351635"/>
            <a:ext cx="2096059" cy="8113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BBEBFB-55C9-4618-554D-7EA66F6E5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7" y="178515"/>
            <a:ext cx="8792413" cy="124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6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A6FAA-CB8A-CF86-1EB0-3C885B7C018A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E55F8D-616B-3535-C147-54476654B9A1}"/>
              </a:ext>
            </a:extLst>
          </p:cNvPr>
          <p:cNvGrpSpPr/>
          <p:nvPr/>
        </p:nvGrpSpPr>
        <p:grpSpPr>
          <a:xfrm>
            <a:off x="5483013" y="3582215"/>
            <a:ext cx="1225973" cy="1194038"/>
            <a:chOff x="7266575" y="3582215"/>
            <a:chExt cx="1225973" cy="119403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A55CD6-CAC7-387A-3E39-01E622BB0C49}"/>
                </a:ext>
              </a:extLst>
            </p:cNvPr>
            <p:cNvSpPr/>
            <p:nvPr/>
          </p:nvSpPr>
          <p:spPr>
            <a:xfrm>
              <a:off x="7591334" y="3582782"/>
              <a:ext cx="901214" cy="1193471"/>
            </a:xfrm>
            <a:custGeom>
              <a:avLst/>
              <a:gdLst>
                <a:gd name="connsiteX0" fmla="*/ 304205 w 901214"/>
                <a:gd name="connsiteY0" fmla="*/ 22 h 1193471"/>
                <a:gd name="connsiteX1" fmla="*/ 524619 w 901214"/>
                <a:gd name="connsiteY1" fmla="*/ 22 h 1193471"/>
                <a:gd name="connsiteX2" fmla="*/ 764712 w 901214"/>
                <a:gd name="connsiteY2" fmla="*/ 51120 h 1193471"/>
                <a:gd name="connsiteX3" fmla="*/ 847367 w 901214"/>
                <a:gd name="connsiteY3" fmla="*/ 126589 h 1193471"/>
                <a:gd name="connsiteX4" fmla="*/ 897747 w 901214"/>
                <a:gd name="connsiteY4" fmla="*/ 249224 h 1193471"/>
                <a:gd name="connsiteX5" fmla="*/ 890662 w 901214"/>
                <a:gd name="connsiteY5" fmla="*/ 416670 h 1193471"/>
                <a:gd name="connsiteX6" fmla="*/ 808794 w 901214"/>
                <a:gd name="connsiteY6" fmla="*/ 555814 h 1193471"/>
                <a:gd name="connsiteX7" fmla="*/ 782030 w 901214"/>
                <a:gd name="connsiteY7" fmla="*/ 575467 h 1193471"/>
                <a:gd name="connsiteX8" fmla="*/ 777306 w 901214"/>
                <a:gd name="connsiteY8" fmla="*/ 606126 h 1193471"/>
                <a:gd name="connsiteX9" fmla="*/ 853664 w 901214"/>
                <a:gd name="connsiteY9" fmla="*/ 692601 h 1193471"/>
                <a:gd name="connsiteX10" fmla="*/ 885152 w 901214"/>
                <a:gd name="connsiteY10" fmla="*/ 758635 h 1193471"/>
                <a:gd name="connsiteX11" fmla="*/ 900108 w 901214"/>
                <a:gd name="connsiteY11" fmla="*/ 906427 h 1193471"/>
                <a:gd name="connsiteX12" fmla="*/ 760776 w 901214"/>
                <a:gd name="connsiteY12" fmla="*/ 1143838 h 1193471"/>
                <a:gd name="connsiteX13" fmla="*/ 738734 w 901214"/>
                <a:gd name="connsiteY13" fmla="*/ 1153271 h 1193471"/>
                <a:gd name="connsiteX14" fmla="*/ 493918 w 901214"/>
                <a:gd name="connsiteY14" fmla="*/ 1193364 h 1193471"/>
                <a:gd name="connsiteX15" fmla="*/ 72771 w 901214"/>
                <a:gd name="connsiteY15" fmla="*/ 1192578 h 1193471"/>
                <a:gd name="connsiteX16" fmla="*/ 29476 w 901214"/>
                <a:gd name="connsiteY16" fmla="*/ 1189433 h 1193471"/>
                <a:gd name="connsiteX17" fmla="*/ 350 w 901214"/>
                <a:gd name="connsiteY17" fmla="*/ 1158774 h 1193471"/>
                <a:gd name="connsiteX18" fmla="*/ 350 w 901214"/>
                <a:gd name="connsiteY18" fmla="*/ 1021202 h 1193471"/>
                <a:gd name="connsiteX19" fmla="*/ 28689 w 901214"/>
                <a:gd name="connsiteY19" fmla="*/ 992901 h 1193471"/>
                <a:gd name="connsiteX20" fmla="*/ 48368 w 901214"/>
                <a:gd name="connsiteY20" fmla="*/ 992115 h 1193471"/>
                <a:gd name="connsiteX21" fmla="*/ 308141 w 901214"/>
                <a:gd name="connsiteY21" fmla="*/ 992901 h 1193471"/>
                <a:gd name="connsiteX22" fmla="*/ 527767 w 901214"/>
                <a:gd name="connsiteY22" fmla="*/ 968531 h 1193471"/>
                <a:gd name="connsiteX23" fmla="*/ 597040 w 901214"/>
                <a:gd name="connsiteY23" fmla="*/ 930011 h 1193471"/>
                <a:gd name="connsiteX24" fmla="*/ 553744 w 901214"/>
                <a:gd name="connsiteY24" fmla="*/ 720115 h 1193471"/>
                <a:gd name="connsiteX25" fmla="*/ 460069 w 901214"/>
                <a:gd name="connsiteY25" fmla="*/ 702034 h 1193471"/>
                <a:gd name="connsiteX26" fmla="*/ 153065 w 901214"/>
                <a:gd name="connsiteY26" fmla="*/ 702820 h 1193471"/>
                <a:gd name="connsiteX27" fmla="*/ 123939 w 901214"/>
                <a:gd name="connsiteY27" fmla="*/ 701248 h 1193471"/>
                <a:gd name="connsiteX28" fmla="*/ 90090 w 901214"/>
                <a:gd name="connsiteY28" fmla="*/ 663514 h 1193471"/>
                <a:gd name="connsiteX29" fmla="*/ 90090 w 901214"/>
                <a:gd name="connsiteY29" fmla="*/ 524369 h 1193471"/>
                <a:gd name="connsiteX30" fmla="*/ 123939 w 901214"/>
                <a:gd name="connsiteY30" fmla="*/ 489780 h 1193471"/>
                <a:gd name="connsiteX31" fmla="*/ 198722 w 901214"/>
                <a:gd name="connsiteY31" fmla="*/ 489780 h 1193471"/>
                <a:gd name="connsiteX32" fmla="*/ 486046 w 901214"/>
                <a:gd name="connsiteY32" fmla="*/ 489780 h 1193471"/>
                <a:gd name="connsiteX33" fmla="*/ 588381 w 901214"/>
                <a:gd name="connsiteY33" fmla="*/ 453618 h 1193471"/>
                <a:gd name="connsiteX34" fmla="*/ 631676 w 901214"/>
                <a:gd name="connsiteY34" fmla="*/ 330196 h 1193471"/>
                <a:gd name="connsiteX35" fmla="*/ 545873 w 901214"/>
                <a:gd name="connsiteY35" fmla="*/ 229571 h 1193471"/>
                <a:gd name="connsiteX36" fmla="*/ 360883 w 901214"/>
                <a:gd name="connsiteY36" fmla="*/ 199698 h 1193471"/>
                <a:gd name="connsiteX37" fmla="*/ 61751 w 901214"/>
                <a:gd name="connsiteY37" fmla="*/ 200484 h 1193471"/>
                <a:gd name="connsiteX38" fmla="*/ 350 w 901214"/>
                <a:gd name="connsiteY38" fmla="*/ 139166 h 1193471"/>
                <a:gd name="connsiteX39" fmla="*/ 350 w 901214"/>
                <a:gd name="connsiteY39" fmla="*/ 40901 h 1193471"/>
                <a:gd name="connsiteX40" fmla="*/ 39709 w 901214"/>
                <a:gd name="connsiteY40" fmla="*/ 808 h 1193471"/>
                <a:gd name="connsiteX41" fmla="*/ 304205 w 901214"/>
                <a:gd name="connsiteY41" fmla="*/ 22 h 119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01214" h="1193471">
                  <a:moveTo>
                    <a:pt x="304205" y="22"/>
                  </a:moveTo>
                  <a:cubicBezTo>
                    <a:pt x="377414" y="22"/>
                    <a:pt x="451410" y="808"/>
                    <a:pt x="524619" y="22"/>
                  </a:cubicBezTo>
                  <a:cubicBezTo>
                    <a:pt x="608848" y="-764"/>
                    <a:pt x="688354" y="19675"/>
                    <a:pt x="764712" y="51120"/>
                  </a:cubicBezTo>
                  <a:cubicBezTo>
                    <a:pt x="800922" y="66057"/>
                    <a:pt x="826112" y="93571"/>
                    <a:pt x="847367" y="126589"/>
                  </a:cubicBezTo>
                  <a:cubicBezTo>
                    <a:pt x="871769" y="164323"/>
                    <a:pt x="893811" y="203629"/>
                    <a:pt x="897747" y="249224"/>
                  </a:cubicBezTo>
                  <a:cubicBezTo>
                    <a:pt x="903257" y="305040"/>
                    <a:pt x="900108" y="360068"/>
                    <a:pt x="890662" y="416670"/>
                  </a:cubicBezTo>
                  <a:cubicBezTo>
                    <a:pt x="879641" y="475629"/>
                    <a:pt x="841856" y="513363"/>
                    <a:pt x="808794" y="555814"/>
                  </a:cubicBezTo>
                  <a:cubicBezTo>
                    <a:pt x="802497" y="564462"/>
                    <a:pt x="791476" y="569965"/>
                    <a:pt x="782030" y="575467"/>
                  </a:cubicBezTo>
                  <a:cubicBezTo>
                    <a:pt x="766286" y="584901"/>
                    <a:pt x="764712" y="591976"/>
                    <a:pt x="777306" y="606126"/>
                  </a:cubicBezTo>
                  <a:cubicBezTo>
                    <a:pt x="803284" y="635213"/>
                    <a:pt x="827687" y="664300"/>
                    <a:pt x="853664" y="692601"/>
                  </a:cubicBezTo>
                  <a:cubicBezTo>
                    <a:pt x="870982" y="711468"/>
                    <a:pt x="878067" y="734265"/>
                    <a:pt x="885152" y="758635"/>
                  </a:cubicBezTo>
                  <a:cubicBezTo>
                    <a:pt x="900108" y="807375"/>
                    <a:pt x="903257" y="856901"/>
                    <a:pt x="900108" y="906427"/>
                  </a:cubicBezTo>
                  <a:cubicBezTo>
                    <a:pt x="893023" y="1008624"/>
                    <a:pt x="853664" y="1091953"/>
                    <a:pt x="760776" y="1143838"/>
                  </a:cubicBezTo>
                  <a:cubicBezTo>
                    <a:pt x="753691" y="1147768"/>
                    <a:pt x="746606" y="1150913"/>
                    <a:pt x="738734" y="1153271"/>
                  </a:cubicBezTo>
                  <a:cubicBezTo>
                    <a:pt x="659228" y="1179214"/>
                    <a:pt x="578147" y="1194936"/>
                    <a:pt x="493918" y="1193364"/>
                  </a:cubicBezTo>
                  <a:cubicBezTo>
                    <a:pt x="353798" y="1191792"/>
                    <a:pt x="212891" y="1193364"/>
                    <a:pt x="72771" y="1192578"/>
                  </a:cubicBezTo>
                  <a:cubicBezTo>
                    <a:pt x="58602" y="1192578"/>
                    <a:pt x="44432" y="1190219"/>
                    <a:pt x="29476" y="1189433"/>
                  </a:cubicBezTo>
                  <a:cubicBezTo>
                    <a:pt x="9796" y="1188647"/>
                    <a:pt x="1137" y="1176855"/>
                    <a:pt x="350" y="1158774"/>
                  </a:cubicBezTo>
                  <a:cubicBezTo>
                    <a:pt x="-437" y="1113179"/>
                    <a:pt x="350" y="1066797"/>
                    <a:pt x="350" y="1021202"/>
                  </a:cubicBezTo>
                  <a:cubicBezTo>
                    <a:pt x="350" y="1003121"/>
                    <a:pt x="10583" y="993687"/>
                    <a:pt x="28689" y="992901"/>
                  </a:cubicBezTo>
                  <a:cubicBezTo>
                    <a:pt x="34986" y="992115"/>
                    <a:pt x="42071" y="992115"/>
                    <a:pt x="48368" y="992115"/>
                  </a:cubicBezTo>
                  <a:cubicBezTo>
                    <a:pt x="134959" y="992115"/>
                    <a:pt x="221550" y="990543"/>
                    <a:pt x="308141" y="992901"/>
                  </a:cubicBezTo>
                  <a:cubicBezTo>
                    <a:pt x="382924" y="994474"/>
                    <a:pt x="455346" y="990543"/>
                    <a:pt x="527767" y="968531"/>
                  </a:cubicBezTo>
                  <a:cubicBezTo>
                    <a:pt x="554532" y="960670"/>
                    <a:pt x="577360" y="949664"/>
                    <a:pt x="597040" y="930011"/>
                  </a:cubicBezTo>
                  <a:cubicBezTo>
                    <a:pt x="664738" y="862404"/>
                    <a:pt x="642697" y="754705"/>
                    <a:pt x="553744" y="720115"/>
                  </a:cubicBezTo>
                  <a:cubicBezTo>
                    <a:pt x="523831" y="708323"/>
                    <a:pt x="493131" y="702034"/>
                    <a:pt x="460069" y="702034"/>
                  </a:cubicBezTo>
                  <a:cubicBezTo>
                    <a:pt x="357734" y="703606"/>
                    <a:pt x="255399" y="702820"/>
                    <a:pt x="153065" y="702820"/>
                  </a:cubicBezTo>
                  <a:cubicBezTo>
                    <a:pt x="143618" y="702820"/>
                    <a:pt x="133385" y="702034"/>
                    <a:pt x="123939" y="701248"/>
                  </a:cubicBezTo>
                  <a:cubicBezTo>
                    <a:pt x="95600" y="697317"/>
                    <a:pt x="90090" y="691814"/>
                    <a:pt x="90090" y="663514"/>
                  </a:cubicBezTo>
                  <a:cubicBezTo>
                    <a:pt x="90090" y="617132"/>
                    <a:pt x="90090" y="570751"/>
                    <a:pt x="90090" y="524369"/>
                  </a:cubicBezTo>
                  <a:cubicBezTo>
                    <a:pt x="90090" y="497641"/>
                    <a:pt x="97961" y="489780"/>
                    <a:pt x="123939" y="489780"/>
                  </a:cubicBezTo>
                  <a:cubicBezTo>
                    <a:pt x="149129" y="488993"/>
                    <a:pt x="173532" y="489780"/>
                    <a:pt x="198722" y="489780"/>
                  </a:cubicBezTo>
                  <a:cubicBezTo>
                    <a:pt x="294759" y="489780"/>
                    <a:pt x="390009" y="489780"/>
                    <a:pt x="486046" y="489780"/>
                  </a:cubicBezTo>
                  <a:cubicBezTo>
                    <a:pt x="523831" y="489780"/>
                    <a:pt x="556106" y="470126"/>
                    <a:pt x="588381" y="453618"/>
                  </a:cubicBezTo>
                  <a:cubicBezTo>
                    <a:pt x="639548" y="426889"/>
                    <a:pt x="638761" y="377363"/>
                    <a:pt x="631676" y="330196"/>
                  </a:cubicBezTo>
                  <a:cubicBezTo>
                    <a:pt x="623804" y="281456"/>
                    <a:pt x="594678" y="246080"/>
                    <a:pt x="545873" y="229571"/>
                  </a:cubicBezTo>
                  <a:cubicBezTo>
                    <a:pt x="486046" y="209918"/>
                    <a:pt x="425433" y="198126"/>
                    <a:pt x="360883" y="199698"/>
                  </a:cubicBezTo>
                  <a:cubicBezTo>
                    <a:pt x="260910" y="202057"/>
                    <a:pt x="161724" y="201271"/>
                    <a:pt x="61751" y="200484"/>
                  </a:cubicBezTo>
                  <a:cubicBezTo>
                    <a:pt x="1137" y="199698"/>
                    <a:pt x="350" y="194982"/>
                    <a:pt x="350" y="139166"/>
                  </a:cubicBezTo>
                  <a:cubicBezTo>
                    <a:pt x="350" y="106149"/>
                    <a:pt x="350" y="73918"/>
                    <a:pt x="350" y="40901"/>
                  </a:cubicBezTo>
                  <a:cubicBezTo>
                    <a:pt x="350" y="9455"/>
                    <a:pt x="8222" y="808"/>
                    <a:pt x="39709" y="808"/>
                  </a:cubicBezTo>
                  <a:cubicBezTo>
                    <a:pt x="128662" y="22"/>
                    <a:pt x="216827" y="22"/>
                    <a:pt x="304205" y="22"/>
                  </a:cubicBezTo>
                  <a:close/>
                </a:path>
              </a:pathLst>
            </a:custGeom>
            <a:solidFill>
              <a:srgbClr val="FFFFFF"/>
            </a:solidFill>
            <a:ln w="7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7719C18-5742-9104-3DC3-5553C4912CDC}"/>
                </a:ext>
              </a:extLst>
            </p:cNvPr>
            <p:cNvSpPr/>
            <p:nvPr/>
          </p:nvSpPr>
          <p:spPr>
            <a:xfrm>
              <a:off x="7266575" y="3582215"/>
              <a:ext cx="266857" cy="1192948"/>
            </a:xfrm>
            <a:custGeom>
              <a:avLst/>
              <a:gdLst>
                <a:gd name="connsiteX0" fmla="*/ 0 w 266857"/>
                <a:gd name="connsiteY0" fmla="*/ 594116 h 1192948"/>
                <a:gd name="connsiteX1" fmla="*/ 0 w 266857"/>
                <a:gd name="connsiteY1" fmla="*/ 39896 h 1192948"/>
                <a:gd name="connsiteX2" fmla="*/ 38572 w 266857"/>
                <a:gd name="connsiteY2" fmla="*/ 590 h 1192948"/>
                <a:gd name="connsiteX3" fmla="*/ 223562 w 266857"/>
                <a:gd name="connsiteY3" fmla="*/ 590 h 1192948"/>
                <a:gd name="connsiteX4" fmla="*/ 266070 w 266857"/>
                <a:gd name="connsiteY4" fmla="*/ 38324 h 1192948"/>
                <a:gd name="connsiteX5" fmla="*/ 266857 w 266857"/>
                <a:gd name="connsiteY5" fmla="*/ 57977 h 1192948"/>
                <a:gd name="connsiteX6" fmla="*/ 266857 w 266857"/>
                <a:gd name="connsiteY6" fmla="*/ 1150694 h 1192948"/>
                <a:gd name="connsiteX7" fmla="*/ 226711 w 266857"/>
                <a:gd name="connsiteY7" fmla="*/ 1192359 h 1192948"/>
                <a:gd name="connsiteX8" fmla="*/ 36211 w 266857"/>
                <a:gd name="connsiteY8" fmla="*/ 1192359 h 1192948"/>
                <a:gd name="connsiteX9" fmla="*/ 0 w 266857"/>
                <a:gd name="connsiteY9" fmla="*/ 1153839 h 1192948"/>
                <a:gd name="connsiteX10" fmla="*/ 0 w 266857"/>
                <a:gd name="connsiteY10" fmla="*/ 1006833 h 1192948"/>
                <a:gd name="connsiteX11" fmla="*/ 0 w 266857"/>
                <a:gd name="connsiteY11" fmla="*/ 594116 h 1192948"/>
                <a:gd name="connsiteX12" fmla="*/ 0 w 266857"/>
                <a:gd name="connsiteY12" fmla="*/ 594116 h 119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857" h="1192948">
                  <a:moveTo>
                    <a:pt x="0" y="594116"/>
                  </a:moveTo>
                  <a:cubicBezTo>
                    <a:pt x="0" y="409376"/>
                    <a:pt x="0" y="224636"/>
                    <a:pt x="0" y="39896"/>
                  </a:cubicBezTo>
                  <a:cubicBezTo>
                    <a:pt x="0" y="10023"/>
                    <a:pt x="7872" y="1376"/>
                    <a:pt x="38572" y="590"/>
                  </a:cubicBezTo>
                  <a:cubicBezTo>
                    <a:pt x="99973" y="-197"/>
                    <a:pt x="162161" y="-197"/>
                    <a:pt x="223562" y="590"/>
                  </a:cubicBezTo>
                  <a:cubicBezTo>
                    <a:pt x="255837" y="590"/>
                    <a:pt x="262134" y="6093"/>
                    <a:pt x="266070" y="38324"/>
                  </a:cubicBezTo>
                  <a:cubicBezTo>
                    <a:pt x="266857" y="44613"/>
                    <a:pt x="266857" y="51688"/>
                    <a:pt x="266857" y="57977"/>
                  </a:cubicBezTo>
                  <a:cubicBezTo>
                    <a:pt x="266857" y="421954"/>
                    <a:pt x="266857" y="786717"/>
                    <a:pt x="266857" y="1150694"/>
                  </a:cubicBezTo>
                  <a:cubicBezTo>
                    <a:pt x="266857" y="1178995"/>
                    <a:pt x="255837" y="1192359"/>
                    <a:pt x="226711" y="1192359"/>
                  </a:cubicBezTo>
                  <a:cubicBezTo>
                    <a:pt x="162948" y="1193146"/>
                    <a:pt x="99186" y="1193146"/>
                    <a:pt x="36211" y="1192359"/>
                  </a:cubicBezTo>
                  <a:cubicBezTo>
                    <a:pt x="10233" y="1192359"/>
                    <a:pt x="0" y="1180567"/>
                    <a:pt x="0" y="1153839"/>
                  </a:cubicBezTo>
                  <a:cubicBezTo>
                    <a:pt x="0" y="1105099"/>
                    <a:pt x="0" y="1055573"/>
                    <a:pt x="0" y="1006833"/>
                  </a:cubicBezTo>
                  <a:cubicBezTo>
                    <a:pt x="0" y="869261"/>
                    <a:pt x="0" y="731688"/>
                    <a:pt x="0" y="594116"/>
                  </a:cubicBezTo>
                  <a:cubicBezTo>
                    <a:pt x="0" y="594116"/>
                    <a:pt x="0" y="594116"/>
                    <a:pt x="0" y="594116"/>
                  </a:cubicBezTo>
                  <a:close/>
                </a:path>
              </a:pathLst>
            </a:custGeom>
            <a:solidFill>
              <a:srgbClr val="FFFFFF"/>
            </a:solidFill>
            <a:ln w="7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085A63-3E8C-2C3A-D723-917C49930EBE}"/>
              </a:ext>
            </a:extLst>
          </p:cNvPr>
          <p:cNvGrpSpPr/>
          <p:nvPr/>
        </p:nvGrpSpPr>
        <p:grpSpPr>
          <a:xfrm>
            <a:off x="5483013" y="4932586"/>
            <a:ext cx="1237069" cy="1193341"/>
            <a:chOff x="7266575" y="4932586"/>
            <a:chExt cx="1237069" cy="1193341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A9FC86B-A14F-287F-65B8-2B310A087329}"/>
                </a:ext>
              </a:extLst>
            </p:cNvPr>
            <p:cNvSpPr/>
            <p:nvPr/>
          </p:nvSpPr>
          <p:spPr>
            <a:xfrm>
              <a:off x="7577515" y="4933277"/>
              <a:ext cx="926129" cy="1192650"/>
            </a:xfrm>
            <a:custGeom>
              <a:avLst/>
              <a:gdLst>
                <a:gd name="connsiteX0" fmla="*/ 840719 w 926129"/>
                <a:gd name="connsiteY0" fmla="*/ 389228 h 1192650"/>
                <a:gd name="connsiteX1" fmla="*/ 840719 w 926129"/>
                <a:gd name="connsiteY1" fmla="*/ 728835 h 1192650"/>
                <a:gd name="connsiteX2" fmla="*/ 881653 w 926129"/>
                <a:gd name="connsiteY2" fmla="*/ 773645 h 1192650"/>
                <a:gd name="connsiteX3" fmla="*/ 906843 w 926129"/>
                <a:gd name="connsiteY3" fmla="*/ 778361 h 1192650"/>
                <a:gd name="connsiteX4" fmla="*/ 924948 w 926129"/>
                <a:gd name="connsiteY4" fmla="*/ 797229 h 1192650"/>
                <a:gd name="connsiteX5" fmla="*/ 924948 w 926129"/>
                <a:gd name="connsiteY5" fmla="*/ 956026 h 1192650"/>
                <a:gd name="connsiteX6" fmla="*/ 906056 w 926129"/>
                <a:gd name="connsiteY6" fmla="*/ 974107 h 1192650"/>
                <a:gd name="connsiteX7" fmla="*/ 882440 w 926129"/>
                <a:gd name="connsiteY7" fmla="*/ 975679 h 1192650"/>
                <a:gd name="connsiteX8" fmla="*/ 840719 w 926129"/>
                <a:gd name="connsiteY8" fmla="*/ 1017344 h 1192650"/>
                <a:gd name="connsiteX9" fmla="*/ 840719 w 926129"/>
                <a:gd name="connsiteY9" fmla="*/ 1147055 h 1192650"/>
                <a:gd name="connsiteX10" fmla="*/ 795062 w 926129"/>
                <a:gd name="connsiteY10" fmla="*/ 1192651 h 1192650"/>
                <a:gd name="connsiteX11" fmla="*/ 621880 w 926129"/>
                <a:gd name="connsiteY11" fmla="*/ 1192651 h 1192650"/>
                <a:gd name="connsiteX12" fmla="*/ 573862 w 926129"/>
                <a:gd name="connsiteY12" fmla="*/ 1144697 h 1192650"/>
                <a:gd name="connsiteX13" fmla="*/ 573862 w 926129"/>
                <a:gd name="connsiteY13" fmla="*/ 1036997 h 1192650"/>
                <a:gd name="connsiteX14" fmla="*/ 573862 w 926129"/>
                <a:gd name="connsiteY14" fmla="*/ 1027564 h 1192650"/>
                <a:gd name="connsiteX15" fmla="*/ 523481 w 926129"/>
                <a:gd name="connsiteY15" fmla="*/ 976466 h 1192650"/>
                <a:gd name="connsiteX16" fmla="*/ 66911 w 926129"/>
                <a:gd name="connsiteY16" fmla="*/ 976466 h 1192650"/>
                <a:gd name="connsiteX17" fmla="*/ 35424 w 926129"/>
                <a:gd name="connsiteY17" fmla="*/ 976466 h 1192650"/>
                <a:gd name="connsiteX18" fmla="*/ 0 w 926129"/>
                <a:gd name="connsiteY18" fmla="*/ 940304 h 1192650"/>
                <a:gd name="connsiteX19" fmla="*/ 787 w 926129"/>
                <a:gd name="connsiteY19" fmla="*/ 848327 h 1192650"/>
                <a:gd name="connsiteX20" fmla="*/ 787 w 926129"/>
                <a:gd name="connsiteY20" fmla="*/ 846754 h 1192650"/>
                <a:gd name="connsiteX21" fmla="*/ 62975 w 926129"/>
                <a:gd name="connsiteY21" fmla="*/ 656511 h 1192650"/>
                <a:gd name="connsiteX22" fmla="*/ 235370 w 926129"/>
                <a:gd name="connsiteY22" fmla="*/ 404165 h 1192650"/>
                <a:gd name="connsiteX23" fmla="*/ 394382 w 926129"/>
                <a:gd name="connsiteY23" fmla="*/ 169898 h 1192650"/>
                <a:gd name="connsiteX24" fmla="*/ 478612 w 926129"/>
                <a:gd name="connsiteY24" fmla="*/ 47262 h 1192650"/>
                <a:gd name="connsiteX25" fmla="*/ 564415 w 926129"/>
                <a:gd name="connsiteY25" fmla="*/ 95 h 1192650"/>
                <a:gd name="connsiteX26" fmla="*/ 788765 w 926129"/>
                <a:gd name="connsiteY26" fmla="*/ 881 h 1192650"/>
                <a:gd name="connsiteX27" fmla="*/ 841506 w 926129"/>
                <a:gd name="connsiteY27" fmla="*/ 52765 h 1192650"/>
                <a:gd name="connsiteX28" fmla="*/ 840719 w 926129"/>
                <a:gd name="connsiteY28" fmla="*/ 389228 h 1192650"/>
                <a:gd name="connsiteX29" fmla="*/ 840719 w 926129"/>
                <a:gd name="connsiteY29" fmla="*/ 389228 h 1192650"/>
                <a:gd name="connsiteX30" fmla="*/ 568351 w 926129"/>
                <a:gd name="connsiteY30" fmla="*/ 337344 h 1192650"/>
                <a:gd name="connsiteX31" fmla="*/ 560479 w 926129"/>
                <a:gd name="connsiteY31" fmla="*/ 336558 h 1192650"/>
                <a:gd name="connsiteX32" fmla="*/ 514035 w 926129"/>
                <a:gd name="connsiteY32" fmla="*/ 408881 h 1192650"/>
                <a:gd name="connsiteX33" fmla="*/ 391233 w 926129"/>
                <a:gd name="connsiteY33" fmla="*/ 604627 h 1192650"/>
                <a:gd name="connsiteX34" fmla="*/ 311727 w 926129"/>
                <a:gd name="connsiteY34" fmla="*/ 736697 h 1192650"/>
                <a:gd name="connsiteX35" fmla="*/ 334556 w 926129"/>
                <a:gd name="connsiteY35" fmla="*/ 773645 h 1192650"/>
                <a:gd name="connsiteX36" fmla="*/ 536864 w 926129"/>
                <a:gd name="connsiteY36" fmla="*/ 773645 h 1192650"/>
                <a:gd name="connsiteX37" fmla="*/ 573862 w 926129"/>
                <a:gd name="connsiteY37" fmla="*/ 736697 h 1192650"/>
                <a:gd name="connsiteX38" fmla="*/ 573862 w 926129"/>
                <a:gd name="connsiteY38" fmla="*/ 359355 h 1192650"/>
                <a:gd name="connsiteX39" fmla="*/ 568351 w 926129"/>
                <a:gd name="connsiteY39" fmla="*/ 337344 h 119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26129" h="1192650">
                  <a:moveTo>
                    <a:pt x="840719" y="389228"/>
                  </a:moveTo>
                  <a:cubicBezTo>
                    <a:pt x="840719" y="502431"/>
                    <a:pt x="840719" y="615633"/>
                    <a:pt x="840719" y="728835"/>
                  </a:cubicBezTo>
                  <a:cubicBezTo>
                    <a:pt x="840719" y="761067"/>
                    <a:pt x="849378" y="770500"/>
                    <a:pt x="881653" y="773645"/>
                  </a:cubicBezTo>
                  <a:cubicBezTo>
                    <a:pt x="890312" y="774431"/>
                    <a:pt x="899758" y="774431"/>
                    <a:pt x="906843" y="778361"/>
                  </a:cubicBezTo>
                  <a:cubicBezTo>
                    <a:pt x="914715" y="782292"/>
                    <a:pt x="924948" y="790153"/>
                    <a:pt x="924948" y="797229"/>
                  </a:cubicBezTo>
                  <a:cubicBezTo>
                    <a:pt x="926523" y="849899"/>
                    <a:pt x="926523" y="902570"/>
                    <a:pt x="924948" y="956026"/>
                  </a:cubicBezTo>
                  <a:cubicBezTo>
                    <a:pt x="924948" y="962315"/>
                    <a:pt x="913928" y="970963"/>
                    <a:pt x="906056" y="974107"/>
                  </a:cubicBezTo>
                  <a:cubicBezTo>
                    <a:pt x="899758" y="977252"/>
                    <a:pt x="890312" y="975679"/>
                    <a:pt x="882440" y="975679"/>
                  </a:cubicBezTo>
                  <a:cubicBezTo>
                    <a:pt x="852527" y="976466"/>
                    <a:pt x="840719" y="988257"/>
                    <a:pt x="840719" y="1017344"/>
                  </a:cubicBezTo>
                  <a:cubicBezTo>
                    <a:pt x="840719" y="1060581"/>
                    <a:pt x="840719" y="1103818"/>
                    <a:pt x="840719" y="1147055"/>
                  </a:cubicBezTo>
                  <a:cubicBezTo>
                    <a:pt x="840719" y="1182431"/>
                    <a:pt x="830485" y="1192651"/>
                    <a:pt x="795062" y="1192651"/>
                  </a:cubicBezTo>
                  <a:cubicBezTo>
                    <a:pt x="737597" y="1192651"/>
                    <a:pt x="679345" y="1192651"/>
                    <a:pt x="621880" y="1192651"/>
                  </a:cubicBezTo>
                  <a:cubicBezTo>
                    <a:pt x="584095" y="1192651"/>
                    <a:pt x="573862" y="1183217"/>
                    <a:pt x="573862" y="1144697"/>
                  </a:cubicBezTo>
                  <a:cubicBezTo>
                    <a:pt x="573862" y="1108535"/>
                    <a:pt x="573862" y="1072373"/>
                    <a:pt x="573862" y="1036997"/>
                  </a:cubicBezTo>
                  <a:cubicBezTo>
                    <a:pt x="573862" y="1033853"/>
                    <a:pt x="573862" y="1030708"/>
                    <a:pt x="573862" y="1027564"/>
                  </a:cubicBezTo>
                  <a:cubicBezTo>
                    <a:pt x="573862" y="985899"/>
                    <a:pt x="564415" y="976466"/>
                    <a:pt x="523481" y="976466"/>
                  </a:cubicBezTo>
                  <a:cubicBezTo>
                    <a:pt x="371554" y="976466"/>
                    <a:pt x="218839" y="976466"/>
                    <a:pt x="66911" y="976466"/>
                  </a:cubicBezTo>
                  <a:cubicBezTo>
                    <a:pt x="56678" y="976466"/>
                    <a:pt x="45657" y="976466"/>
                    <a:pt x="35424" y="976466"/>
                  </a:cubicBezTo>
                  <a:cubicBezTo>
                    <a:pt x="6298" y="976466"/>
                    <a:pt x="0" y="969390"/>
                    <a:pt x="0" y="940304"/>
                  </a:cubicBezTo>
                  <a:cubicBezTo>
                    <a:pt x="0" y="909645"/>
                    <a:pt x="787" y="878986"/>
                    <a:pt x="787" y="848327"/>
                  </a:cubicBezTo>
                  <a:cubicBezTo>
                    <a:pt x="787" y="847541"/>
                    <a:pt x="787" y="846754"/>
                    <a:pt x="787" y="846754"/>
                  </a:cubicBezTo>
                  <a:cubicBezTo>
                    <a:pt x="1574" y="733552"/>
                    <a:pt x="-10233" y="761853"/>
                    <a:pt x="62975" y="656511"/>
                  </a:cubicBezTo>
                  <a:cubicBezTo>
                    <a:pt x="121227" y="572396"/>
                    <a:pt x="177905" y="488280"/>
                    <a:pt x="235370" y="404165"/>
                  </a:cubicBezTo>
                  <a:cubicBezTo>
                    <a:pt x="288112" y="326338"/>
                    <a:pt x="340853" y="248511"/>
                    <a:pt x="394382" y="169898"/>
                  </a:cubicBezTo>
                  <a:cubicBezTo>
                    <a:pt x="421934" y="129020"/>
                    <a:pt x="451060" y="88141"/>
                    <a:pt x="478612" y="47262"/>
                  </a:cubicBezTo>
                  <a:cubicBezTo>
                    <a:pt x="499079" y="16604"/>
                    <a:pt x="523481" y="-1477"/>
                    <a:pt x="564415" y="95"/>
                  </a:cubicBezTo>
                  <a:cubicBezTo>
                    <a:pt x="639198" y="3239"/>
                    <a:pt x="713981" y="881"/>
                    <a:pt x="788765" y="881"/>
                  </a:cubicBezTo>
                  <a:cubicBezTo>
                    <a:pt x="834421" y="881"/>
                    <a:pt x="841506" y="7956"/>
                    <a:pt x="841506" y="52765"/>
                  </a:cubicBezTo>
                  <a:cubicBezTo>
                    <a:pt x="841506" y="163609"/>
                    <a:pt x="841506" y="276812"/>
                    <a:pt x="840719" y="389228"/>
                  </a:cubicBezTo>
                  <a:cubicBezTo>
                    <a:pt x="840719" y="389228"/>
                    <a:pt x="840719" y="389228"/>
                    <a:pt x="840719" y="389228"/>
                  </a:cubicBezTo>
                  <a:close/>
                  <a:moveTo>
                    <a:pt x="568351" y="337344"/>
                  </a:moveTo>
                  <a:cubicBezTo>
                    <a:pt x="565990" y="337344"/>
                    <a:pt x="562841" y="336558"/>
                    <a:pt x="560479" y="336558"/>
                  </a:cubicBezTo>
                  <a:cubicBezTo>
                    <a:pt x="544736" y="360141"/>
                    <a:pt x="529779" y="384511"/>
                    <a:pt x="514035" y="408881"/>
                  </a:cubicBezTo>
                  <a:cubicBezTo>
                    <a:pt x="473101" y="474130"/>
                    <a:pt x="432167" y="539378"/>
                    <a:pt x="391233" y="604627"/>
                  </a:cubicBezTo>
                  <a:cubicBezTo>
                    <a:pt x="364469" y="648650"/>
                    <a:pt x="336917" y="691887"/>
                    <a:pt x="311727" y="736697"/>
                  </a:cubicBezTo>
                  <a:cubicBezTo>
                    <a:pt x="296771" y="762639"/>
                    <a:pt x="303855" y="773645"/>
                    <a:pt x="334556" y="773645"/>
                  </a:cubicBezTo>
                  <a:cubicBezTo>
                    <a:pt x="402254" y="774431"/>
                    <a:pt x="469952" y="774431"/>
                    <a:pt x="536864" y="773645"/>
                  </a:cubicBezTo>
                  <a:cubicBezTo>
                    <a:pt x="564415" y="773645"/>
                    <a:pt x="573862" y="763425"/>
                    <a:pt x="573862" y="736697"/>
                  </a:cubicBezTo>
                  <a:cubicBezTo>
                    <a:pt x="573862" y="610916"/>
                    <a:pt x="573862" y="485136"/>
                    <a:pt x="573862" y="359355"/>
                  </a:cubicBezTo>
                  <a:cubicBezTo>
                    <a:pt x="573862" y="352280"/>
                    <a:pt x="569926" y="344419"/>
                    <a:pt x="568351" y="337344"/>
                  </a:cubicBezTo>
                  <a:close/>
                </a:path>
              </a:pathLst>
            </a:custGeom>
            <a:solidFill>
              <a:srgbClr val="FFFFFF"/>
            </a:solidFill>
            <a:ln w="7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3D76807-5ACD-A22E-CA26-C6A642FB847C}"/>
                </a:ext>
              </a:extLst>
            </p:cNvPr>
            <p:cNvSpPr/>
            <p:nvPr/>
          </p:nvSpPr>
          <p:spPr>
            <a:xfrm>
              <a:off x="7266575" y="4932586"/>
              <a:ext cx="267644" cy="1193145"/>
            </a:xfrm>
            <a:custGeom>
              <a:avLst/>
              <a:gdLst>
                <a:gd name="connsiteX0" fmla="*/ 267645 w 267644"/>
                <a:gd name="connsiteY0" fmla="*/ 600602 h 1193145"/>
                <a:gd name="connsiteX1" fmla="*/ 267645 w 267644"/>
                <a:gd name="connsiteY1" fmla="*/ 1136741 h 1193145"/>
                <a:gd name="connsiteX2" fmla="*/ 266857 w 267644"/>
                <a:gd name="connsiteY2" fmla="*/ 1161897 h 1193145"/>
                <a:gd name="connsiteX3" fmla="*/ 234583 w 267644"/>
                <a:gd name="connsiteY3" fmla="*/ 1192556 h 1193145"/>
                <a:gd name="connsiteX4" fmla="*/ 29913 w 267644"/>
                <a:gd name="connsiteY4" fmla="*/ 1192556 h 1193145"/>
                <a:gd name="connsiteX5" fmla="*/ 1574 w 267644"/>
                <a:gd name="connsiteY5" fmla="*/ 1165827 h 1193145"/>
                <a:gd name="connsiteX6" fmla="*/ 0 w 267644"/>
                <a:gd name="connsiteY6" fmla="*/ 1136741 h 1193145"/>
                <a:gd name="connsiteX7" fmla="*/ 0 w 267644"/>
                <a:gd name="connsiteY7" fmla="*/ 60532 h 1193145"/>
                <a:gd name="connsiteX8" fmla="*/ 59826 w 267644"/>
                <a:gd name="connsiteY8" fmla="*/ 0 h 1193145"/>
                <a:gd name="connsiteX9" fmla="*/ 214903 w 267644"/>
                <a:gd name="connsiteY9" fmla="*/ 0 h 1193145"/>
                <a:gd name="connsiteX10" fmla="*/ 266857 w 267644"/>
                <a:gd name="connsiteY10" fmla="*/ 52670 h 1193145"/>
                <a:gd name="connsiteX11" fmla="*/ 266857 w 267644"/>
                <a:gd name="connsiteY11" fmla="*/ 339607 h 1193145"/>
                <a:gd name="connsiteX12" fmla="*/ 267645 w 267644"/>
                <a:gd name="connsiteY12" fmla="*/ 600602 h 1193145"/>
                <a:gd name="connsiteX13" fmla="*/ 267645 w 267644"/>
                <a:gd name="connsiteY13" fmla="*/ 600602 h 119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7644" h="1193145">
                  <a:moveTo>
                    <a:pt x="267645" y="600602"/>
                  </a:moveTo>
                  <a:cubicBezTo>
                    <a:pt x="267645" y="779052"/>
                    <a:pt x="267645" y="958290"/>
                    <a:pt x="267645" y="1136741"/>
                  </a:cubicBezTo>
                  <a:cubicBezTo>
                    <a:pt x="267645" y="1145388"/>
                    <a:pt x="267645" y="1154035"/>
                    <a:pt x="266857" y="1161897"/>
                  </a:cubicBezTo>
                  <a:cubicBezTo>
                    <a:pt x="265283" y="1181550"/>
                    <a:pt x="254262" y="1191770"/>
                    <a:pt x="234583" y="1192556"/>
                  </a:cubicBezTo>
                  <a:cubicBezTo>
                    <a:pt x="166097" y="1193342"/>
                    <a:pt x="98399" y="1193342"/>
                    <a:pt x="29913" y="1192556"/>
                  </a:cubicBezTo>
                  <a:cubicBezTo>
                    <a:pt x="12595" y="1192556"/>
                    <a:pt x="3149" y="1182336"/>
                    <a:pt x="1574" y="1165827"/>
                  </a:cubicBezTo>
                  <a:cubicBezTo>
                    <a:pt x="787" y="1156394"/>
                    <a:pt x="0" y="1146174"/>
                    <a:pt x="0" y="1136741"/>
                  </a:cubicBezTo>
                  <a:cubicBezTo>
                    <a:pt x="0" y="778266"/>
                    <a:pt x="0" y="419006"/>
                    <a:pt x="0" y="60532"/>
                  </a:cubicBezTo>
                  <a:cubicBezTo>
                    <a:pt x="0" y="3931"/>
                    <a:pt x="3936" y="0"/>
                    <a:pt x="59826" y="0"/>
                  </a:cubicBezTo>
                  <a:cubicBezTo>
                    <a:pt x="111781" y="0"/>
                    <a:pt x="163736" y="0"/>
                    <a:pt x="214903" y="0"/>
                  </a:cubicBezTo>
                  <a:cubicBezTo>
                    <a:pt x="255837" y="0"/>
                    <a:pt x="266857" y="11006"/>
                    <a:pt x="266857" y="52670"/>
                  </a:cubicBezTo>
                  <a:cubicBezTo>
                    <a:pt x="266857" y="148578"/>
                    <a:pt x="266857" y="243700"/>
                    <a:pt x="266857" y="339607"/>
                  </a:cubicBezTo>
                  <a:cubicBezTo>
                    <a:pt x="266857" y="426081"/>
                    <a:pt x="266857" y="513341"/>
                    <a:pt x="267645" y="600602"/>
                  </a:cubicBezTo>
                  <a:cubicBezTo>
                    <a:pt x="266857" y="600602"/>
                    <a:pt x="267645" y="600602"/>
                    <a:pt x="267645" y="600602"/>
                  </a:cubicBezTo>
                  <a:close/>
                </a:path>
              </a:pathLst>
            </a:custGeom>
            <a:solidFill>
              <a:srgbClr val="FFFFFF"/>
            </a:solidFill>
            <a:ln w="7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86EE55-9FC6-C3A8-06C3-C409BD06F228}"/>
              </a:ext>
            </a:extLst>
          </p:cNvPr>
          <p:cNvGrpSpPr/>
          <p:nvPr/>
        </p:nvGrpSpPr>
        <p:grpSpPr>
          <a:xfrm>
            <a:off x="5483013" y="2242052"/>
            <a:ext cx="1254781" cy="1195318"/>
            <a:chOff x="7266575" y="2242052"/>
            <a:chExt cx="1254781" cy="119531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1F8C19C-6519-C92F-5173-AF4D8850716C}"/>
                </a:ext>
              </a:extLst>
            </p:cNvPr>
            <p:cNvSpPr/>
            <p:nvPr/>
          </p:nvSpPr>
          <p:spPr>
            <a:xfrm>
              <a:off x="7577419" y="2242052"/>
              <a:ext cx="943937" cy="1195318"/>
            </a:xfrm>
            <a:custGeom>
              <a:avLst/>
              <a:gdLst>
                <a:gd name="connsiteX0" fmla="*/ 462964 w 943937"/>
                <a:gd name="connsiteY0" fmla="*/ 1195319 h 1195318"/>
                <a:gd name="connsiteX1" fmla="*/ 43392 w 943937"/>
                <a:gd name="connsiteY1" fmla="*/ 1195319 h 1195318"/>
                <a:gd name="connsiteX2" fmla="*/ 883 w 943937"/>
                <a:gd name="connsiteY2" fmla="*/ 1151296 h 1195318"/>
                <a:gd name="connsiteX3" fmla="*/ 883 w 943937"/>
                <a:gd name="connsiteY3" fmla="*/ 862001 h 1195318"/>
                <a:gd name="connsiteX4" fmla="*/ 25286 w 943937"/>
                <a:gd name="connsiteY4" fmla="*/ 696128 h 1195318"/>
                <a:gd name="connsiteX5" fmla="*/ 115026 w 943937"/>
                <a:gd name="connsiteY5" fmla="*/ 561700 h 1195318"/>
                <a:gd name="connsiteX6" fmla="*/ 285059 w 943937"/>
                <a:gd name="connsiteY6" fmla="*/ 494093 h 1195318"/>
                <a:gd name="connsiteX7" fmla="*/ 540896 w 943937"/>
                <a:gd name="connsiteY7" fmla="*/ 489376 h 1195318"/>
                <a:gd name="connsiteX8" fmla="*/ 656613 w 943937"/>
                <a:gd name="connsiteY8" fmla="*/ 441422 h 1195318"/>
                <a:gd name="connsiteX9" fmla="*/ 684951 w 943937"/>
                <a:gd name="connsiteY9" fmla="*/ 360451 h 1195318"/>
                <a:gd name="connsiteX10" fmla="*/ 552704 w 943937"/>
                <a:gd name="connsiteY10" fmla="*/ 215804 h 1195318"/>
                <a:gd name="connsiteX11" fmla="*/ 388968 w 943937"/>
                <a:gd name="connsiteY11" fmla="*/ 203226 h 1195318"/>
                <a:gd name="connsiteX12" fmla="*/ 44179 w 943937"/>
                <a:gd name="connsiteY12" fmla="*/ 203226 h 1195318"/>
                <a:gd name="connsiteX13" fmla="*/ 96 w 943937"/>
                <a:gd name="connsiteY13" fmla="*/ 158416 h 1195318"/>
                <a:gd name="connsiteX14" fmla="*/ 96 w 943937"/>
                <a:gd name="connsiteY14" fmla="*/ 46000 h 1195318"/>
                <a:gd name="connsiteX15" fmla="*/ 35520 w 943937"/>
                <a:gd name="connsiteY15" fmla="*/ 2763 h 1195318"/>
                <a:gd name="connsiteX16" fmla="*/ 59135 w 943937"/>
                <a:gd name="connsiteY16" fmla="*/ 1191 h 1195318"/>
                <a:gd name="connsiteX17" fmla="*/ 600722 w 943937"/>
                <a:gd name="connsiteY17" fmla="*/ 1977 h 1195318"/>
                <a:gd name="connsiteX18" fmla="*/ 868367 w 943937"/>
                <a:gd name="connsiteY18" fmla="*/ 111249 h 1195318"/>
                <a:gd name="connsiteX19" fmla="*/ 931342 w 943937"/>
                <a:gd name="connsiteY19" fmla="*/ 237029 h 1195318"/>
                <a:gd name="connsiteX20" fmla="*/ 943937 w 943937"/>
                <a:gd name="connsiteY20" fmla="*/ 379318 h 1195318"/>
                <a:gd name="connsiteX21" fmla="*/ 912450 w 943937"/>
                <a:gd name="connsiteY21" fmla="*/ 517677 h 1195318"/>
                <a:gd name="connsiteX22" fmla="*/ 835305 w 943937"/>
                <a:gd name="connsiteY22" fmla="*/ 624590 h 1195318"/>
                <a:gd name="connsiteX23" fmla="*/ 793584 w 943937"/>
                <a:gd name="connsiteY23" fmla="*/ 649746 h 1195318"/>
                <a:gd name="connsiteX24" fmla="*/ 646379 w 943937"/>
                <a:gd name="connsiteY24" fmla="*/ 692197 h 1195318"/>
                <a:gd name="connsiteX25" fmla="*/ 433838 w 943937"/>
                <a:gd name="connsiteY25" fmla="*/ 694556 h 1195318"/>
                <a:gd name="connsiteX26" fmla="*/ 303951 w 943937"/>
                <a:gd name="connsiteY26" fmla="*/ 755873 h 1195318"/>
                <a:gd name="connsiteX27" fmla="*/ 265379 w 943937"/>
                <a:gd name="connsiteY27" fmla="*/ 852567 h 1195318"/>
                <a:gd name="connsiteX28" fmla="*/ 264592 w 943937"/>
                <a:gd name="connsiteY28" fmla="*/ 961839 h 1195318"/>
                <a:gd name="connsiteX29" fmla="*/ 298441 w 943937"/>
                <a:gd name="connsiteY29" fmla="*/ 991712 h 1195318"/>
                <a:gd name="connsiteX30" fmla="*/ 322057 w 943937"/>
                <a:gd name="connsiteY30" fmla="*/ 991712 h 1195318"/>
                <a:gd name="connsiteX31" fmla="*/ 867580 w 943937"/>
                <a:gd name="connsiteY31" fmla="*/ 991712 h 1195318"/>
                <a:gd name="connsiteX32" fmla="*/ 880962 w 943937"/>
                <a:gd name="connsiteY32" fmla="*/ 991712 h 1195318"/>
                <a:gd name="connsiteX33" fmla="*/ 926619 w 943937"/>
                <a:gd name="connsiteY33" fmla="*/ 1034949 h 1195318"/>
                <a:gd name="connsiteX34" fmla="*/ 924257 w 943937"/>
                <a:gd name="connsiteY34" fmla="*/ 1172521 h 1195318"/>
                <a:gd name="connsiteX35" fmla="*/ 906152 w 943937"/>
                <a:gd name="connsiteY35" fmla="*/ 1192174 h 1195318"/>
                <a:gd name="connsiteX36" fmla="*/ 883323 w 943937"/>
                <a:gd name="connsiteY36" fmla="*/ 1194533 h 1195318"/>
                <a:gd name="connsiteX37" fmla="*/ 462964 w 943937"/>
                <a:gd name="connsiteY37" fmla="*/ 1195319 h 1195318"/>
                <a:gd name="connsiteX38" fmla="*/ 462964 w 943937"/>
                <a:gd name="connsiteY38" fmla="*/ 1195319 h 11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43937" h="1195318">
                  <a:moveTo>
                    <a:pt x="462964" y="1195319"/>
                  </a:moveTo>
                  <a:cubicBezTo>
                    <a:pt x="322844" y="1195319"/>
                    <a:pt x="183511" y="1195319"/>
                    <a:pt x="43392" y="1195319"/>
                  </a:cubicBezTo>
                  <a:cubicBezTo>
                    <a:pt x="4032" y="1195319"/>
                    <a:pt x="96" y="1190602"/>
                    <a:pt x="883" y="1151296"/>
                  </a:cubicBezTo>
                  <a:cubicBezTo>
                    <a:pt x="1670" y="1054602"/>
                    <a:pt x="1670" y="958694"/>
                    <a:pt x="883" y="862001"/>
                  </a:cubicBezTo>
                  <a:cubicBezTo>
                    <a:pt x="883" y="805400"/>
                    <a:pt x="11117" y="751157"/>
                    <a:pt x="25286" y="696128"/>
                  </a:cubicBezTo>
                  <a:cubicBezTo>
                    <a:pt x="40243" y="639527"/>
                    <a:pt x="70156" y="593931"/>
                    <a:pt x="115026" y="561700"/>
                  </a:cubicBezTo>
                  <a:cubicBezTo>
                    <a:pt x="165406" y="526324"/>
                    <a:pt x="220509" y="496451"/>
                    <a:pt x="285059" y="494093"/>
                  </a:cubicBezTo>
                  <a:cubicBezTo>
                    <a:pt x="370075" y="491735"/>
                    <a:pt x="455092" y="492521"/>
                    <a:pt x="540896" y="489376"/>
                  </a:cubicBezTo>
                  <a:cubicBezTo>
                    <a:pt x="584191" y="487804"/>
                    <a:pt x="629061" y="477584"/>
                    <a:pt x="656613" y="441422"/>
                  </a:cubicBezTo>
                  <a:cubicBezTo>
                    <a:pt x="673144" y="419411"/>
                    <a:pt x="684951" y="387966"/>
                    <a:pt x="684951" y="360451"/>
                  </a:cubicBezTo>
                  <a:cubicBezTo>
                    <a:pt x="684951" y="273977"/>
                    <a:pt x="608594" y="231526"/>
                    <a:pt x="552704" y="215804"/>
                  </a:cubicBezTo>
                  <a:cubicBezTo>
                    <a:pt x="498387" y="200867"/>
                    <a:pt x="444071" y="204012"/>
                    <a:pt x="388968" y="203226"/>
                  </a:cubicBezTo>
                  <a:cubicBezTo>
                    <a:pt x="274038" y="202440"/>
                    <a:pt x="159108" y="203226"/>
                    <a:pt x="44179" y="203226"/>
                  </a:cubicBezTo>
                  <a:cubicBezTo>
                    <a:pt x="2458" y="203226"/>
                    <a:pt x="-691" y="200081"/>
                    <a:pt x="96" y="158416"/>
                  </a:cubicBezTo>
                  <a:cubicBezTo>
                    <a:pt x="96" y="120682"/>
                    <a:pt x="96" y="83734"/>
                    <a:pt x="96" y="46000"/>
                  </a:cubicBezTo>
                  <a:cubicBezTo>
                    <a:pt x="96" y="16127"/>
                    <a:pt x="6394" y="8266"/>
                    <a:pt x="35520" y="2763"/>
                  </a:cubicBezTo>
                  <a:cubicBezTo>
                    <a:pt x="43392" y="1191"/>
                    <a:pt x="51263" y="1191"/>
                    <a:pt x="59135" y="1191"/>
                  </a:cubicBezTo>
                  <a:cubicBezTo>
                    <a:pt x="239402" y="1191"/>
                    <a:pt x="419668" y="-1954"/>
                    <a:pt x="600722" y="1977"/>
                  </a:cubicBezTo>
                  <a:cubicBezTo>
                    <a:pt x="701482" y="4335"/>
                    <a:pt x="796733" y="34208"/>
                    <a:pt x="868367" y="111249"/>
                  </a:cubicBezTo>
                  <a:cubicBezTo>
                    <a:pt x="900642" y="145838"/>
                    <a:pt x="919534" y="189861"/>
                    <a:pt x="931342" y="237029"/>
                  </a:cubicBezTo>
                  <a:cubicBezTo>
                    <a:pt x="943150" y="284197"/>
                    <a:pt x="943937" y="331364"/>
                    <a:pt x="943937" y="379318"/>
                  </a:cubicBezTo>
                  <a:cubicBezTo>
                    <a:pt x="943937" y="428058"/>
                    <a:pt x="932129" y="472867"/>
                    <a:pt x="912450" y="517677"/>
                  </a:cubicBezTo>
                  <a:cubicBezTo>
                    <a:pt x="893557" y="559342"/>
                    <a:pt x="870728" y="596290"/>
                    <a:pt x="835305" y="624590"/>
                  </a:cubicBezTo>
                  <a:cubicBezTo>
                    <a:pt x="822710" y="634810"/>
                    <a:pt x="808540" y="643457"/>
                    <a:pt x="793584" y="649746"/>
                  </a:cubicBezTo>
                  <a:cubicBezTo>
                    <a:pt x="746352" y="670972"/>
                    <a:pt x="701482" y="694556"/>
                    <a:pt x="646379" y="692197"/>
                  </a:cubicBezTo>
                  <a:cubicBezTo>
                    <a:pt x="575532" y="689053"/>
                    <a:pt x="504685" y="689053"/>
                    <a:pt x="433838" y="694556"/>
                  </a:cubicBezTo>
                  <a:cubicBezTo>
                    <a:pt x="385032" y="698486"/>
                    <a:pt x="336226" y="715781"/>
                    <a:pt x="303951" y="755873"/>
                  </a:cubicBezTo>
                  <a:cubicBezTo>
                    <a:pt x="282697" y="783388"/>
                    <a:pt x="265379" y="814833"/>
                    <a:pt x="265379" y="852567"/>
                  </a:cubicBezTo>
                  <a:cubicBezTo>
                    <a:pt x="266166" y="888729"/>
                    <a:pt x="264592" y="925677"/>
                    <a:pt x="264592" y="961839"/>
                  </a:cubicBezTo>
                  <a:cubicBezTo>
                    <a:pt x="264592" y="983851"/>
                    <a:pt x="280336" y="990140"/>
                    <a:pt x="298441" y="991712"/>
                  </a:cubicBezTo>
                  <a:cubicBezTo>
                    <a:pt x="306313" y="992498"/>
                    <a:pt x="314185" y="991712"/>
                    <a:pt x="322057" y="991712"/>
                  </a:cubicBezTo>
                  <a:cubicBezTo>
                    <a:pt x="503898" y="991712"/>
                    <a:pt x="685739" y="991712"/>
                    <a:pt x="867580" y="991712"/>
                  </a:cubicBezTo>
                  <a:cubicBezTo>
                    <a:pt x="872303" y="991712"/>
                    <a:pt x="877026" y="991712"/>
                    <a:pt x="880962" y="991712"/>
                  </a:cubicBezTo>
                  <a:cubicBezTo>
                    <a:pt x="914024" y="994070"/>
                    <a:pt x="925832" y="1001931"/>
                    <a:pt x="926619" y="1034949"/>
                  </a:cubicBezTo>
                  <a:cubicBezTo>
                    <a:pt x="928193" y="1080544"/>
                    <a:pt x="926619" y="1126140"/>
                    <a:pt x="924257" y="1172521"/>
                  </a:cubicBezTo>
                  <a:cubicBezTo>
                    <a:pt x="924257" y="1179596"/>
                    <a:pt x="913237" y="1187458"/>
                    <a:pt x="906152" y="1192174"/>
                  </a:cubicBezTo>
                  <a:cubicBezTo>
                    <a:pt x="899854" y="1195319"/>
                    <a:pt x="891195" y="1194533"/>
                    <a:pt x="883323" y="1194533"/>
                  </a:cubicBezTo>
                  <a:cubicBezTo>
                    <a:pt x="743991" y="1195319"/>
                    <a:pt x="603084" y="1195319"/>
                    <a:pt x="462964" y="1195319"/>
                  </a:cubicBezTo>
                  <a:cubicBezTo>
                    <a:pt x="462964" y="1195319"/>
                    <a:pt x="462964" y="1195319"/>
                    <a:pt x="462964" y="1195319"/>
                  </a:cubicBezTo>
                  <a:close/>
                </a:path>
              </a:pathLst>
            </a:custGeom>
            <a:solidFill>
              <a:srgbClr val="FFFFFF"/>
            </a:solidFill>
            <a:ln w="7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862BD8F-1069-8BF6-843D-AE3FB5F4D2AA}"/>
                </a:ext>
              </a:extLst>
            </p:cNvPr>
            <p:cNvSpPr/>
            <p:nvPr/>
          </p:nvSpPr>
          <p:spPr>
            <a:xfrm>
              <a:off x="7266575" y="2243941"/>
              <a:ext cx="267644" cy="1193429"/>
            </a:xfrm>
            <a:custGeom>
              <a:avLst/>
              <a:gdLst>
                <a:gd name="connsiteX0" fmla="*/ 0 w 267644"/>
                <a:gd name="connsiteY0" fmla="*/ 599903 h 1193429"/>
                <a:gd name="connsiteX1" fmla="*/ 0 w 267644"/>
                <a:gd name="connsiteY1" fmla="*/ 55902 h 1193429"/>
                <a:gd name="connsiteX2" fmla="*/ 0 w 267644"/>
                <a:gd name="connsiteY2" fmla="*/ 36249 h 1193429"/>
                <a:gd name="connsiteX3" fmla="*/ 30700 w 267644"/>
                <a:gd name="connsiteY3" fmla="*/ 2446 h 1193429"/>
                <a:gd name="connsiteX4" fmla="*/ 113355 w 267644"/>
                <a:gd name="connsiteY4" fmla="*/ 87 h 1193429"/>
                <a:gd name="connsiteX5" fmla="*/ 227498 w 267644"/>
                <a:gd name="connsiteY5" fmla="*/ 2446 h 1193429"/>
                <a:gd name="connsiteX6" fmla="*/ 267645 w 267644"/>
                <a:gd name="connsiteY6" fmla="*/ 48041 h 1193429"/>
                <a:gd name="connsiteX7" fmla="*/ 267645 w 267644"/>
                <a:gd name="connsiteY7" fmla="*/ 218631 h 1193429"/>
                <a:gd name="connsiteX8" fmla="*/ 267645 w 267644"/>
                <a:gd name="connsiteY8" fmla="*/ 1134470 h 1193429"/>
                <a:gd name="connsiteX9" fmla="*/ 267645 w 267644"/>
                <a:gd name="connsiteY9" fmla="*/ 1150192 h 1193429"/>
                <a:gd name="connsiteX10" fmla="*/ 221988 w 267644"/>
                <a:gd name="connsiteY10" fmla="*/ 1193429 h 1193429"/>
                <a:gd name="connsiteX11" fmla="*/ 39360 w 267644"/>
                <a:gd name="connsiteY11" fmla="*/ 1193429 h 1193429"/>
                <a:gd name="connsiteX12" fmla="*/ 787 w 267644"/>
                <a:gd name="connsiteY12" fmla="*/ 1154123 h 1193429"/>
                <a:gd name="connsiteX13" fmla="*/ 0 w 267644"/>
                <a:gd name="connsiteY13" fmla="*/ 599903 h 1193429"/>
                <a:gd name="connsiteX14" fmla="*/ 0 w 267644"/>
                <a:gd name="connsiteY14" fmla="*/ 599903 h 119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7644" h="1193429">
                  <a:moveTo>
                    <a:pt x="0" y="599903"/>
                  </a:moveTo>
                  <a:cubicBezTo>
                    <a:pt x="0" y="418307"/>
                    <a:pt x="0" y="237498"/>
                    <a:pt x="0" y="55902"/>
                  </a:cubicBezTo>
                  <a:cubicBezTo>
                    <a:pt x="0" y="49613"/>
                    <a:pt x="0" y="42538"/>
                    <a:pt x="0" y="36249"/>
                  </a:cubicBezTo>
                  <a:cubicBezTo>
                    <a:pt x="1574" y="17382"/>
                    <a:pt x="8659" y="3232"/>
                    <a:pt x="30700" y="2446"/>
                  </a:cubicBezTo>
                  <a:cubicBezTo>
                    <a:pt x="58252" y="1660"/>
                    <a:pt x="85804" y="87"/>
                    <a:pt x="113355" y="87"/>
                  </a:cubicBezTo>
                  <a:cubicBezTo>
                    <a:pt x="151140" y="87"/>
                    <a:pt x="189713" y="-699"/>
                    <a:pt x="227498" y="2446"/>
                  </a:cubicBezTo>
                  <a:cubicBezTo>
                    <a:pt x="260560" y="5590"/>
                    <a:pt x="267645" y="15024"/>
                    <a:pt x="267645" y="48041"/>
                  </a:cubicBezTo>
                  <a:cubicBezTo>
                    <a:pt x="267645" y="104642"/>
                    <a:pt x="267645" y="162030"/>
                    <a:pt x="267645" y="218631"/>
                  </a:cubicBezTo>
                  <a:cubicBezTo>
                    <a:pt x="267645" y="523648"/>
                    <a:pt x="267645" y="828666"/>
                    <a:pt x="267645" y="1134470"/>
                  </a:cubicBezTo>
                  <a:cubicBezTo>
                    <a:pt x="267645" y="1139973"/>
                    <a:pt x="267645" y="1144689"/>
                    <a:pt x="267645" y="1150192"/>
                  </a:cubicBezTo>
                  <a:cubicBezTo>
                    <a:pt x="265283" y="1185568"/>
                    <a:pt x="257411" y="1193429"/>
                    <a:pt x="221988" y="1193429"/>
                  </a:cubicBezTo>
                  <a:cubicBezTo>
                    <a:pt x="161374" y="1193429"/>
                    <a:pt x="99973" y="1193429"/>
                    <a:pt x="39360" y="1193429"/>
                  </a:cubicBezTo>
                  <a:cubicBezTo>
                    <a:pt x="6298" y="1193429"/>
                    <a:pt x="787" y="1187140"/>
                    <a:pt x="787" y="1154123"/>
                  </a:cubicBezTo>
                  <a:cubicBezTo>
                    <a:pt x="0" y="969383"/>
                    <a:pt x="0" y="784643"/>
                    <a:pt x="0" y="599903"/>
                  </a:cubicBezTo>
                  <a:cubicBezTo>
                    <a:pt x="0" y="599903"/>
                    <a:pt x="0" y="599903"/>
                    <a:pt x="0" y="599903"/>
                  </a:cubicBezTo>
                  <a:close/>
                </a:path>
              </a:pathLst>
            </a:custGeom>
            <a:solidFill>
              <a:srgbClr val="FFFFFF"/>
            </a:solidFill>
            <a:ln w="7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657107-8B9E-F076-FE59-CBA0A98882A0}"/>
              </a:ext>
            </a:extLst>
          </p:cNvPr>
          <p:cNvGrpSpPr/>
          <p:nvPr/>
        </p:nvGrpSpPr>
        <p:grpSpPr>
          <a:xfrm>
            <a:off x="4087345" y="3582215"/>
            <a:ext cx="3743068" cy="1194717"/>
            <a:chOff x="5870907" y="3582215"/>
            <a:chExt cx="3743068" cy="119471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B4BB1EB-C64B-B92E-F283-57E2A4AB9B73}"/>
                </a:ext>
              </a:extLst>
            </p:cNvPr>
            <p:cNvSpPr/>
            <p:nvPr/>
          </p:nvSpPr>
          <p:spPr>
            <a:xfrm>
              <a:off x="8581675" y="3582804"/>
              <a:ext cx="1032300" cy="1192905"/>
            </a:xfrm>
            <a:custGeom>
              <a:avLst/>
              <a:gdLst>
                <a:gd name="connsiteX0" fmla="*/ 690660 w 1032300"/>
                <a:gd name="connsiteY0" fmla="*/ 0 h 1192905"/>
                <a:gd name="connsiteX1" fmla="*/ 989792 w 1032300"/>
                <a:gd name="connsiteY1" fmla="*/ 0 h 1192905"/>
                <a:gd name="connsiteX2" fmla="*/ 1032301 w 1032300"/>
                <a:gd name="connsiteY2" fmla="*/ 41665 h 1192905"/>
                <a:gd name="connsiteX3" fmla="*/ 1032301 w 1032300"/>
                <a:gd name="connsiteY3" fmla="*/ 169017 h 1192905"/>
                <a:gd name="connsiteX4" fmla="*/ 1007898 w 1032300"/>
                <a:gd name="connsiteY4" fmla="*/ 196532 h 1192905"/>
                <a:gd name="connsiteX5" fmla="*/ 948858 w 1032300"/>
                <a:gd name="connsiteY5" fmla="*/ 198890 h 1192905"/>
                <a:gd name="connsiteX6" fmla="*/ 541881 w 1032300"/>
                <a:gd name="connsiteY6" fmla="*/ 199676 h 1192905"/>
                <a:gd name="connsiteX7" fmla="*/ 352168 w 1032300"/>
                <a:gd name="connsiteY7" fmla="*/ 275145 h 1192905"/>
                <a:gd name="connsiteX8" fmla="*/ 303362 w 1032300"/>
                <a:gd name="connsiteY8" fmla="*/ 376555 h 1192905"/>
                <a:gd name="connsiteX9" fmla="*/ 278960 w 1032300"/>
                <a:gd name="connsiteY9" fmla="*/ 617896 h 1192905"/>
                <a:gd name="connsiteX10" fmla="*/ 312022 w 1032300"/>
                <a:gd name="connsiteY10" fmla="*/ 841943 h 1192905"/>
                <a:gd name="connsiteX11" fmla="*/ 422228 w 1032300"/>
                <a:gd name="connsiteY11" fmla="*/ 960648 h 1192905"/>
                <a:gd name="connsiteX12" fmla="*/ 578092 w 1032300"/>
                <a:gd name="connsiteY12" fmla="*/ 992093 h 1192905"/>
                <a:gd name="connsiteX13" fmla="*/ 991367 w 1032300"/>
                <a:gd name="connsiteY13" fmla="*/ 992093 h 1192905"/>
                <a:gd name="connsiteX14" fmla="*/ 1032301 w 1032300"/>
                <a:gd name="connsiteY14" fmla="*/ 1033758 h 1192905"/>
                <a:gd name="connsiteX15" fmla="*/ 1032301 w 1032300"/>
                <a:gd name="connsiteY15" fmla="*/ 1161111 h 1192905"/>
                <a:gd name="connsiteX16" fmla="*/ 1007898 w 1032300"/>
                <a:gd name="connsiteY16" fmla="*/ 1189411 h 1192905"/>
                <a:gd name="connsiteX17" fmla="*/ 974836 w 1032300"/>
                <a:gd name="connsiteY17" fmla="*/ 1192556 h 1192905"/>
                <a:gd name="connsiteX18" fmla="*/ 411995 w 1032300"/>
                <a:gd name="connsiteY18" fmla="*/ 1192556 h 1192905"/>
                <a:gd name="connsiteX19" fmla="*/ 260067 w 1032300"/>
                <a:gd name="connsiteY19" fmla="*/ 1147747 h 1192905"/>
                <a:gd name="connsiteX20" fmla="*/ 108927 w 1032300"/>
                <a:gd name="connsiteY20" fmla="*/ 1013319 h 1192905"/>
                <a:gd name="connsiteX21" fmla="*/ 31782 w 1032300"/>
                <a:gd name="connsiteY21" fmla="*/ 861596 h 1192905"/>
                <a:gd name="connsiteX22" fmla="*/ 294 w 1032300"/>
                <a:gd name="connsiteY22" fmla="*/ 649342 h 1192905"/>
                <a:gd name="connsiteX23" fmla="*/ 1082 w 1032300"/>
                <a:gd name="connsiteY23" fmla="*/ 500763 h 1192905"/>
                <a:gd name="connsiteX24" fmla="*/ 93970 w 1032300"/>
                <a:gd name="connsiteY24" fmla="*/ 203607 h 1192905"/>
                <a:gd name="connsiteX25" fmla="*/ 258493 w 1032300"/>
                <a:gd name="connsiteY25" fmla="*/ 46381 h 1192905"/>
                <a:gd name="connsiteX26" fmla="*/ 412782 w 1032300"/>
                <a:gd name="connsiteY26" fmla="*/ 786 h 1192905"/>
                <a:gd name="connsiteX27" fmla="*/ 690660 w 1032300"/>
                <a:gd name="connsiteY27" fmla="*/ 0 h 119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32300" h="1192905">
                  <a:moveTo>
                    <a:pt x="690660" y="0"/>
                  </a:moveTo>
                  <a:cubicBezTo>
                    <a:pt x="790633" y="0"/>
                    <a:pt x="889819" y="0"/>
                    <a:pt x="989792" y="0"/>
                  </a:cubicBezTo>
                  <a:cubicBezTo>
                    <a:pt x="1026790" y="0"/>
                    <a:pt x="1032301" y="6289"/>
                    <a:pt x="1032301" y="41665"/>
                  </a:cubicBezTo>
                  <a:cubicBezTo>
                    <a:pt x="1032301" y="84116"/>
                    <a:pt x="1031513" y="126567"/>
                    <a:pt x="1032301" y="169017"/>
                  </a:cubicBezTo>
                  <a:cubicBezTo>
                    <a:pt x="1032301" y="186312"/>
                    <a:pt x="1026003" y="196532"/>
                    <a:pt x="1007898" y="196532"/>
                  </a:cubicBezTo>
                  <a:cubicBezTo>
                    <a:pt x="988218" y="197318"/>
                    <a:pt x="968538" y="198890"/>
                    <a:pt x="948858" y="198890"/>
                  </a:cubicBezTo>
                  <a:cubicBezTo>
                    <a:pt x="813462" y="198890"/>
                    <a:pt x="677278" y="197318"/>
                    <a:pt x="541881" y="199676"/>
                  </a:cubicBezTo>
                  <a:cubicBezTo>
                    <a:pt x="470247" y="201249"/>
                    <a:pt x="405697" y="225619"/>
                    <a:pt x="352168" y="275145"/>
                  </a:cubicBezTo>
                  <a:cubicBezTo>
                    <a:pt x="323829" y="301873"/>
                    <a:pt x="312022" y="338821"/>
                    <a:pt x="303362" y="376555"/>
                  </a:cubicBezTo>
                  <a:cubicBezTo>
                    <a:pt x="284470" y="455954"/>
                    <a:pt x="276598" y="536139"/>
                    <a:pt x="278960" y="617896"/>
                  </a:cubicBezTo>
                  <a:cubicBezTo>
                    <a:pt x="280534" y="694151"/>
                    <a:pt x="291555" y="768833"/>
                    <a:pt x="312022" y="841943"/>
                  </a:cubicBezTo>
                  <a:cubicBezTo>
                    <a:pt x="328553" y="901689"/>
                    <a:pt x="368699" y="936278"/>
                    <a:pt x="422228" y="960648"/>
                  </a:cubicBezTo>
                  <a:cubicBezTo>
                    <a:pt x="471821" y="983446"/>
                    <a:pt x="523776" y="992093"/>
                    <a:pt x="578092" y="992093"/>
                  </a:cubicBezTo>
                  <a:cubicBezTo>
                    <a:pt x="715850" y="991307"/>
                    <a:pt x="853608" y="992093"/>
                    <a:pt x="991367" y="992093"/>
                  </a:cubicBezTo>
                  <a:cubicBezTo>
                    <a:pt x="1026003" y="992093"/>
                    <a:pt x="1032301" y="998382"/>
                    <a:pt x="1032301" y="1033758"/>
                  </a:cubicBezTo>
                  <a:cubicBezTo>
                    <a:pt x="1032301" y="1076209"/>
                    <a:pt x="1031513" y="1118660"/>
                    <a:pt x="1032301" y="1161111"/>
                  </a:cubicBezTo>
                  <a:cubicBezTo>
                    <a:pt x="1032301" y="1178405"/>
                    <a:pt x="1026003" y="1188625"/>
                    <a:pt x="1007898" y="1189411"/>
                  </a:cubicBezTo>
                  <a:cubicBezTo>
                    <a:pt x="996877" y="1190197"/>
                    <a:pt x="985856" y="1192556"/>
                    <a:pt x="974836" y="1192556"/>
                  </a:cubicBezTo>
                  <a:cubicBezTo>
                    <a:pt x="787484" y="1192556"/>
                    <a:pt x="599346" y="1193342"/>
                    <a:pt x="411995" y="1192556"/>
                  </a:cubicBezTo>
                  <a:cubicBezTo>
                    <a:pt x="357679" y="1192556"/>
                    <a:pt x="308086" y="1175261"/>
                    <a:pt x="260067" y="1147747"/>
                  </a:cubicBezTo>
                  <a:cubicBezTo>
                    <a:pt x="198666" y="1113943"/>
                    <a:pt x="150648" y="1065989"/>
                    <a:pt x="108927" y="1013319"/>
                  </a:cubicBezTo>
                  <a:cubicBezTo>
                    <a:pt x="73503" y="969295"/>
                    <a:pt x="49887" y="916625"/>
                    <a:pt x="31782" y="861596"/>
                  </a:cubicBezTo>
                  <a:cubicBezTo>
                    <a:pt x="8166" y="792417"/>
                    <a:pt x="-1280" y="721665"/>
                    <a:pt x="294" y="649342"/>
                  </a:cubicBezTo>
                  <a:cubicBezTo>
                    <a:pt x="1082" y="599816"/>
                    <a:pt x="-1280" y="550289"/>
                    <a:pt x="1082" y="500763"/>
                  </a:cubicBezTo>
                  <a:cubicBezTo>
                    <a:pt x="5805" y="393850"/>
                    <a:pt x="33356" y="294012"/>
                    <a:pt x="93970" y="203607"/>
                  </a:cubicBezTo>
                  <a:cubicBezTo>
                    <a:pt x="137265" y="138359"/>
                    <a:pt x="193156" y="87260"/>
                    <a:pt x="258493" y="46381"/>
                  </a:cubicBezTo>
                  <a:cubicBezTo>
                    <a:pt x="304937" y="17295"/>
                    <a:pt x="355317" y="-786"/>
                    <a:pt x="412782" y="786"/>
                  </a:cubicBezTo>
                  <a:cubicBezTo>
                    <a:pt x="504096" y="1572"/>
                    <a:pt x="596985" y="0"/>
                    <a:pt x="690660" y="0"/>
                  </a:cubicBezTo>
                  <a:close/>
                </a:path>
              </a:pathLst>
            </a:custGeom>
            <a:solidFill>
              <a:srgbClr val="FFFFFF"/>
            </a:solidFill>
            <a:ln w="7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807576A-B5B7-2C57-7CBE-CDC546224D5F}"/>
                </a:ext>
              </a:extLst>
            </p:cNvPr>
            <p:cNvGrpSpPr/>
            <p:nvPr/>
          </p:nvGrpSpPr>
          <p:grpSpPr>
            <a:xfrm>
              <a:off x="5870907" y="3582215"/>
              <a:ext cx="1283126" cy="1194717"/>
              <a:chOff x="5870907" y="3582215"/>
              <a:chExt cx="1283126" cy="1194717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D3C6AE74-6F9B-FF0E-293F-16B0833B71B2}"/>
                  </a:ext>
                </a:extLst>
              </p:cNvPr>
              <p:cNvSpPr/>
              <p:nvPr/>
            </p:nvSpPr>
            <p:spPr>
              <a:xfrm>
                <a:off x="6292169" y="3613262"/>
                <a:ext cx="861864" cy="1161901"/>
              </a:xfrm>
              <a:custGeom>
                <a:avLst/>
                <a:gdLst>
                  <a:gd name="connsiteX0" fmla="*/ 220277 w 861864"/>
                  <a:gd name="connsiteY0" fmla="*/ 669196 h 1161901"/>
                  <a:gd name="connsiteX1" fmla="*/ 351738 w 861864"/>
                  <a:gd name="connsiteY1" fmla="*/ 669196 h 1161901"/>
                  <a:gd name="connsiteX2" fmla="*/ 372205 w 861864"/>
                  <a:gd name="connsiteY2" fmla="*/ 643254 h 1161901"/>
                  <a:gd name="connsiteX3" fmla="*/ 332845 w 861864"/>
                  <a:gd name="connsiteY3" fmla="*/ 535554 h 1161901"/>
                  <a:gd name="connsiteX4" fmla="*/ 326548 w 861864"/>
                  <a:gd name="connsiteY4" fmla="*/ 523762 h 1161901"/>
                  <a:gd name="connsiteX5" fmla="*/ 250190 w 861864"/>
                  <a:gd name="connsiteY5" fmla="*/ 326444 h 1161901"/>
                  <a:gd name="connsiteX6" fmla="*/ 261211 w 861864"/>
                  <a:gd name="connsiteY6" fmla="*/ 203808 h 1161901"/>
                  <a:gd name="connsiteX7" fmla="*/ 316314 w 861864"/>
                  <a:gd name="connsiteY7" fmla="*/ 60733 h 1161901"/>
                  <a:gd name="connsiteX8" fmla="*/ 337568 w 861864"/>
                  <a:gd name="connsiteY8" fmla="*/ 11993 h 1161901"/>
                  <a:gd name="connsiteX9" fmla="*/ 361971 w 861864"/>
                  <a:gd name="connsiteY9" fmla="*/ 8848 h 1161901"/>
                  <a:gd name="connsiteX10" fmla="*/ 391884 w 861864"/>
                  <a:gd name="connsiteY10" fmla="*/ 65450 h 1161901"/>
                  <a:gd name="connsiteX11" fmla="*/ 437541 w 861864"/>
                  <a:gd name="connsiteY11" fmla="*/ 171577 h 1161901"/>
                  <a:gd name="connsiteX12" fmla="*/ 494219 w 861864"/>
                  <a:gd name="connsiteY12" fmla="*/ 298143 h 1161901"/>
                  <a:gd name="connsiteX13" fmla="*/ 565854 w 861864"/>
                  <a:gd name="connsiteY13" fmla="*/ 461658 h 1161901"/>
                  <a:gd name="connsiteX14" fmla="*/ 623318 w 861864"/>
                  <a:gd name="connsiteY14" fmla="*/ 594514 h 1161901"/>
                  <a:gd name="connsiteX15" fmla="*/ 664252 w 861864"/>
                  <a:gd name="connsiteY15" fmla="*/ 688063 h 1161901"/>
                  <a:gd name="connsiteX16" fmla="*/ 721717 w 861864"/>
                  <a:gd name="connsiteY16" fmla="*/ 819346 h 1161901"/>
                  <a:gd name="connsiteX17" fmla="*/ 814606 w 861864"/>
                  <a:gd name="connsiteY17" fmla="*/ 1026098 h 1161901"/>
                  <a:gd name="connsiteX18" fmla="*/ 857901 w 861864"/>
                  <a:gd name="connsiteY18" fmla="*/ 1124364 h 1161901"/>
                  <a:gd name="connsiteX19" fmla="*/ 827988 w 861864"/>
                  <a:gd name="connsiteY19" fmla="*/ 1161312 h 1161901"/>
                  <a:gd name="connsiteX20" fmla="*/ 627254 w 861864"/>
                  <a:gd name="connsiteY20" fmla="*/ 1161312 h 1161901"/>
                  <a:gd name="connsiteX21" fmla="*/ 594192 w 861864"/>
                  <a:gd name="connsiteY21" fmla="*/ 1155809 h 1161901"/>
                  <a:gd name="connsiteX22" fmla="*/ 577661 w 861864"/>
                  <a:gd name="connsiteY22" fmla="*/ 1141659 h 1161901"/>
                  <a:gd name="connsiteX23" fmla="*/ 561918 w 861864"/>
                  <a:gd name="connsiteY23" fmla="*/ 1107855 h 1161901"/>
                  <a:gd name="connsiteX24" fmla="*/ 505240 w 861864"/>
                  <a:gd name="connsiteY24" fmla="*/ 957705 h 1161901"/>
                  <a:gd name="connsiteX25" fmla="*/ 480837 w 861864"/>
                  <a:gd name="connsiteY25" fmla="*/ 900317 h 1161901"/>
                  <a:gd name="connsiteX26" fmla="*/ 429670 w 861864"/>
                  <a:gd name="connsiteY26" fmla="*/ 874375 h 1161901"/>
                  <a:gd name="connsiteX27" fmla="*/ 43946 w 861864"/>
                  <a:gd name="connsiteY27" fmla="*/ 874375 h 1161901"/>
                  <a:gd name="connsiteX28" fmla="*/ 16395 w 861864"/>
                  <a:gd name="connsiteY28" fmla="*/ 873589 h 1161901"/>
                  <a:gd name="connsiteX29" fmla="*/ 2225 w 861864"/>
                  <a:gd name="connsiteY29" fmla="*/ 850791 h 1161901"/>
                  <a:gd name="connsiteX30" fmla="*/ 38436 w 861864"/>
                  <a:gd name="connsiteY30" fmla="*/ 761959 h 1161901"/>
                  <a:gd name="connsiteX31" fmla="*/ 68349 w 861864"/>
                  <a:gd name="connsiteY31" fmla="*/ 698282 h 1161901"/>
                  <a:gd name="connsiteX32" fmla="*/ 112432 w 861864"/>
                  <a:gd name="connsiteY32" fmla="*/ 672340 h 1161901"/>
                  <a:gd name="connsiteX33" fmla="*/ 220277 w 861864"/>
                  <a:gd name="connsiteY33" fmla="*/ 672340 h 1161901"/>
                  <a:gd name="connsiteX34" fmla="*/ 220277 w 861864"/>
                  <a:gd name="connsiteY34" fmla="*/ 669196 h 116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61864" h="1161901">
                    <a:moveTo>
                      <a:pt x="220277" y="669196"/>
                    </a:moveTo>
                    <a:cubicBezTo>
                      <a:pt x="264360" y="669196"/>
                      <a:pt x="308442" y="669196"/>
                      <a:pt x="351738" y="669196"/>
                    </a:cubicBezTo>
                    <a:cubicBezTo>
                      <a:pt x="368269" y="669196"/>
                      <a:pt x="378502" y="662121"/>
                      <a:pt x="372205" y="643254"/>
                    </a:cubicBezTo>
                    <a:cubicBezTo>
                      <a:pt x="359610" y="607092"/>
                      <a:pt x="346227" y="570930"/>
                      <a:pt x="332845" y="535554"/>
                    </a:cubicBezTo>
                    <a:cubicBezTo>
                      <a:pt x="331271" y="531623"/>
                      <a:pt x="328122" y="527693"/>
                      <a:pt x="326548" y="523762"/>
                    </a:cubicBezTo>
                    <a:cubicBezTo>
                      <a:pt x="301358" y="457727"/>
                      <a:pt x="276955" y="391693"/>
                      <a:pt x="250190" y="326444"/>
                    </a:cubicBezTo>
                    <a:cubicBezTo>
                      <a:pt x="232872" y="283207"/>
                      <a:pt x="243106" y="244687"/>
                      <a:pt x="261211" y="203808"/>
                    </a:cubicBezTo>
                    <a:cubicBezTo>
                      <a:pt x="281678" y="157426"/>
                      <a:pt x="297422" y="108687"/>
                      <a:pt x="316314" y="60733"/>
                    </a:cubicBezTo>
                    <a:cubicBezTo>
                      <a:pt x="322612" y="44224"/>
                      <a:pt x="330484" y="28502"/>
                      <a:pt x="337568" y="11993"/>
                    </a:cubicBezTo>
                    <a:cubicBezTo>
                      <a:pt x="343866" y="-2157"/>
                      <a:pt x="354099" y="-4516"/>
                      <a:pt x="361971" y="8848"/>
                    </a:cubicBezTo>
                    <a:cubicBezTo>
                      <a:pt x="373779" y="26929"/>
                      <a:pt x="383225" y="46582"/>
                      <a:pt x="391884" y="65450"/>
                    </a:cubicBezTo>
                    <a:cubicBezTo>
                      <a:pt x="407628" y="100825"/>
                      <a:pt x="422585" y="136201"/>
                      <a:pt x="437541" y="171577"/>
                    </a:cubicBezTo>
                    <a:cubicBezTo>
                      <a:pt x="456434" y="214028"/>
                      <a:pt x="475327" y="255692"/>
                      <a:pt x="494219" y="298143"/>
                    </a:cubicBezTo>
                    <a:cubicBezTo>
                      <a:pt x="518622" y="352386"/>
                      <a:pt x="542238" y="406629"/>
                      <a:pt x="565854" y="461658"/>
                    </a:cubicBezTo>
                    <a:cubicBezTo>
                      <a:pt x="585533" y="505681"/>
                      <a:pt x="603639" y="550490"/>
                      <a:pt x="623318" y="594514"/>
                    </a:cubicBezTo>
                    <a:cubicBezTo>
                      <a:pt x="636701" y="625959"/>
                      <a:pt x="650870" y="656618"/>
                      <a:pt x="664252" y="688063"/>
                    </a:cubicBezTo>
                    <a:cubicBezTo>
                      <a:pt x="683145" y="732086"/>
                      <a:pt x="702825" y="775323"/>
                      <a:pt x="721717" y="819346"/>
                    </a:cubicBezTo>
                    <a:cubicBezTo>
                      <a:pt x="752418" y="888525"/>
                      <a:pt x="783905" y="957705"/>
                      <a:pt x="814606" y="1026098"/>
                    </a:cubicBezTo>
                    <a:cubicBezTo>
                      <a:pt x="829562" y="1059115"/>
                      <a:pt x="844519" y="1091346"/>
                      <a:pt x="857901" y="1124364"/>
                    </a:cubicBezTo>
                    <a:cubicBezTo>
                      <a:pt x="868135" y="1148734"/>
                      <a:pt x="858688" y="1160526"/>
                      <a:pt x="827988" y="1161312"/>
                    </a:cubicBezTo>
                    <a:cubicBezTo>
                      <a:pt x="761077" y="1162098"/>
                      <a:pt x="694165" y="1162098"/>
                      <a:pt x="627254" y="1161312"/>
                    </a:cubicBezTo>
                    <a:cubicBezTo>
                      <a:pt x="616234" y="1161312"/>
                      <a:pt x="604426" y="1159739"/>
                      <a:pt x="594192" y="1155809"/>
                    </a:cubicBezTo>
                    <a:cubicBezTo>
                      <a:pt x="587895" y="1153450"/>
                      <a:pt x="580810" y="1147161"/>
                      <a:pt x="577661" y="1141659"/>
                    </a:cubicBezTo>
                    <a:cubicBezTo>
                      <a:pt x="571364" y="1131439"/>
                      <a:pt x="565854" y="1119647"/>
                      <a:pt x="561918" y="1107855"/>
                    </a:cubicBezTo>
                    <a:cubicBezTo>
                      <a:pt x="543025" y="1057543"/>
                      <a:pt x="524920" y="1007231"/>
                      <a:pt x="505240" y="957705"/>
                    </a:cubicBezTo>
                    <a:cubicBezTo>
                      <a:pt x="498155" y="938051"/>
                      <a:pt x="490283" y="918398"/>
                      <a:pt x="480837" y="900317"/>
                    </a:cubicBezTo>
                    <a:cubicBezTo>
                      <a:pt x="470603" y="880664"/>
                      <a:pt x="451711" y="874375"/>
                      <a:pt x="429670" y="874375"/>
                    </a:cubicBezTo>
                    <a:cubicBezTo>
                      <a:pt x="301358" y="875161"/>
                      <a:pt x="172258" y="874375"/>
                      <a:pt x="43946" y="874375"/>
                    </a:cubicBezTo>
                    <a:cubicBezTo>
                      <a:pt x="34500" y="874375"/>
                      <a:pt x="25841" y="874375"/>
                      <a:pt x="16395" y="873589"/>
                    </a:cubicBezTo>
                    <a:cubicBezTo>
                      <a:pt x="1438" y="872803"/>
                      <a:pt x="-3285" y="864155"/>
                      <a:pt x="2225" y="850791"/>
                    </a:cubicBezTo>
                    <a:cubicBezTo>
                      <a:pt x="14033" y="820918"/>
                      <a:pt x="25841" y="791045"/>
                      <a:pt x="38436" y="761959"/>
                    </a:cubicBezTo>
                    <a:cubicBezTo>
                      <a:pt x="47882" y="740733"/>
                      <a:pt x="58116" y="719508"/>
                      <a:pt x="68349" y="698282"/>
                    </a:cubicBezTo>
                    <a:cubicBezTo>
                      <a:pt x="77008" y="680201"/>
                      <a:pt x="91965" y="671554"/>
                      <a:pt x="112432" y="672340"/>
                    </a:cubicBezTo>
                    <a:cubicBezTo>
                      <a:pt x="148643" y="673126"/>
                      <a:pt x="184853" y="672340"/>
                      <a:pt x="220277" y="672340"/>
                    </a:cubicBezTo>
                    <a:cubicBezTo>
                      <a:pt x="220277" y="671554"/>
                      <a:pt x="220277" y="670768"/>
                      <a:pt x="220277" y="6691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997EDA2-CEB4-3740-1B60-ED8F34686442}"/>
                  </a:ext>
                </a:extLst>
              </p:cNvPr>
              <p:cNvSpPr/>
              <p:nvPr/>
            </p:nvSpPr>
            <p:spPr>
              <a:xfrm>
                <a:off x="5870907" y="3582215"/>
                <a:ext cx="720973" cy="1194717"/>
              </a:xfrm>
              <a:custGeom>
                <a:avLst/>
                <a:gdLst>
                  <a:gd name="connsiteX0" fmla="*/ 126717 w 720973"/>
                  <a:gd name="connsiteY0" fmla="*/ 1190787 h 1194717"/>
                  <a:gd name="connsiteX1" fmla="*/ 22808 w 720973"/>
                  <a:gd name="connsiteY1" fmla="*/ 1190001 h 1194717"/>
                  <a:gd name="connsiteX2" fmla="*/ 5490 w 720973"/>
                  <a:gd name="connsiteY2" fmla="*/ 1159342 h 1194717"/>
                  <a:gd name="connsiteX3" fmla="*/ 58232 w 720973"/>
                  <a:gd name="connsiteY3" fmla="*/ 1039064 h 1194717"/>
                  <a:gd name="connsiteX4" fmla="*/ 136164 w 720973"/>
                  <a:gd name="connsiteY4" fmla="*/ 855111 h 1194717"/>
                  <a:gd name="connsiteX5" fmla="*/ 226691 w 720973"/>
                  <a:gd name="connsiteY5" fmla="*/ 651503 h 1194717"/>
                  <a:gd name="connsiteX6" fmla="*/ 283368 w 720973"/>
                  <a:gd name="connsiteY6" fmla="*/ 516289 h 1194717"/>
                  <a:gd name="connsiteX7" fmla="*/ 325089 w 720973"/>
                  <a:gd name="connsiteY7" fmla="*/ 423526 h 1194717"/>
                  <a:gd name="connsiteX8" fmla="*/ 371534 w 720973"/>
                  <a:gd name="connsiteY8" fmla="*/ 311110 h 1194717"/>
                  <a:gd name="connsiteX9" fmla="*/ 444742 w 720973"/>
                  <a:gd name="connsiteY9" fmla="*/ 146809 h 1194717"/>
                  <a:gd name="connsiteX10" fmla="*/ 477804 w 720973"/>
                  <a:gd name="connsiteY10" fmla="*/ 67410 h 1194717"/>
                  <a:gd name="connsiteX11" fmla="*/ 512441 w 720973"/>
                  <a:gd name="connsiteY11" fmla="*/ 10809 h 1194717"/>
                  <a:gd name="connsiteX12" fmla="*/ 540779 w 720973"/>
                  <a:gd name="connsiteY12" fmla="*/ 590 h 1194717"/>
                  <a:gd name="connsiteX13" fmla="*/ 690346 w 720973"/>
                  <a:gd name="connsiteY13" fmla="*/ 590 h 1194717"/>
                  <a:gd name="connsiteX14" fmla="*/ 709238 w 720973"/>
                  <a:gd name="connsiteY14" fmla="*/ 3734 h 1194717"/>
                  <a:gd name="connsiteX15" fmla="*/ 719472 w 720973"/>
                  <a:gd name="connsiteY15" fmla="*/ 22601 h 1194717"/>
                  <a:gd name="connsiteX16" fmla="*/ 667517 w 720973"/>
                  <a:gd name="connsiteY16" fmla="*/ 153885 h 1194717"/>
                  <a:gd name="connsiteX17" fmla="*/ 632094 w 720973"/>
                  <a:gd name="connsiteY17" fmla="*/ 241145 h 1194717"/>
                  <a:gd name="connsiteX18" fmla="*/ 534482 w 720973"/>
                  <a:gd name="connsiteY18" fmla="*/ 488775 h 1194717"/>
                  <a:gd name="connsiteX19" fmla="*/ 469932 w 720973"/>
                  <a:gd name="connsiteY19" fmla="*/ 653076 h 1194717"/>
                  <a:gd name="connsiteX20" fmla="*/ 410106 w 720973"/>
                  <a:gd name="connsiteY20" fmla="*/ 791434 h 1194717"/>
                  <a:gd name="connsiteX21" fmla="*/ 371534 w 720973"/>
                  <a:gd name="connsiteY21" fmla="*/ 889700 h 1194717"/>
                  <a:gd name="connsiteX22" fmla="*/ 320366 w 720973"/>
                  <a:gd name="connsiteY22" fmla="*/ 1016267 h 1194717"/>
                  <a:gd name="connsiteX23" fmla="*/ 280219 w 720973"/>
                  <a:gd name="connsiteY23" fmla="*/ 1120036 h 1194717"/>
                  <a:gd name="connsiteX24" fmla="*/ 255029 w 720973"/>
                  <a:gd name="connsiteY24" fmla="*/ 1177423 h 1194717"/>
                  <a:gd name="connsiteX25" fmla="*/ 236924 w 720973"/>
                  <a:gd name="connsiteY25" fmla="*/ 1189215 h 1194717"/>
                  <a:gd name="connsiteX26" fmla="*/ 127505 w 720973"/>
                  <a:gd name="connsiteY26" fmla="*/ 1194718 h 1194717"/>
                  <a:gd name="connsiteX27" fmla="*/ 126717 w 720973"/>
                  <a:gd name="connsiteY27" fmla="*/ 1190787 h 119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20973" h="1194717">
                    <a:moveTo>
                      <a:pt x="126717" y="1190787"/>
                    </a:moveTo>
                    <a:cubicBezTo>
                      <a:pt x="92081" y="1190787"/>
                      <a:pt x="57445" y="1192359"/>
                      <a:pt x="22808" y="1190001"/>
                    </a:cubicBezTo>
                    <a:cubicBezTo>
                      <a:pt x="-1595" y="1188429"/>
                      <a:pt x="-4743" y="1182140"/>
                      <a:pt x="5490" y="1159342"/>
                    </a:cubicBezTo>
                    <a:cubicBezTo>
                      <a:pt x="22808" y="1119249"/>
                      <a:pt x="40914" y="1079157"/>
                      <a:pt x="58232" y="1039064"/>
                    </a:cubicBezTo>
                    <a:cubicBezTo>
                      <a:pt x="84209" y="977746"/>
                      <a:pt x="110186" y="916428"/>
                      <a:pt x="136164" y="855111"/>
                    </a:cubicBezTo>
                    <a:cubicBezTo>
                      <a:pt x="166077" y="786717"/>
                      <a:pt x="196777" y="719110"/>
                      <a:pt x="226691" y="651503"/>
                    </a:cubicBezTo>
                    <a:cubicBezTo>
                      <a:pt x="246370" y="606694"/>
                      <a:pt x="264476" y="561099"/>
                      <a:pt x="283368" y="516289"/>
                    </a:cubicBezTo>
                    <a:cubicBezTo>
                      <a:pt x="296750" y="484844"/>
                      <a:pt x="311707" y="454972"/>
                      <a:pt x="325089" y="423526"/>
                    </a:cubicBezTo>
                    <a:cubicBezTo>
                      <a:pt x="340833" y="386578"/>
                      <a:pt x="355790" y="348844"/>
                      <a:pt x="371534" y="311110"/>
                    </a:cubicBezTo>
                    <a:cubicBezTo>
                      <a:pt x="395149" y="256081"/>
                      <a:pt x="420339" y="201838"/>
                      <a:pt x="444742" y="146809"/>
                    </a:cubicBezTo>
                    <a:cubicBezTo>
                      <a:pt x="456550" y="120867"/>
                      <a:pt x="465209" y="93353"/>
                      <a:pt x="477804" y="67410"/>
                    </a:cubicBezTo>
                    <a:cubicBezTo>
                      <a:pt x="487251" y="47757"/>
                      <a:pt x="499058" y="28104"/>
                      <a:pt x="512441" y="10809"/>
                    </a:cubicBezTo>
                    <a:cubicBezTo>
                      <a:pt x="517951" y="3734"/>
                      <a:pt x="531333" y="1376"/>
                      <a:pt x="540779" y="590"/>
                    </a:cubicBezTo>
                    <a:cubicBezTo>
                      <a:pt x="590372" y="-197"/>
                      <a:pt x="640753" y="-197"/>
                      <a:pt x="690346" y="590"/>
                    </a:cubicBezTo>
                    <a:cubicBezTo>
                      <a:pt x="696643" y="590"/>
                      <a:pt x="702941" y="2948"/>
                      <a:pt x="709238" y="3734"/>
                    </a:cubicBezTo>
                    <a:cubicBezTo>
                      <a:pt x="719472" y="6093"/>
                      <a:pt x="723408" y="12382"/>
                      <a:pt x="719472" y="22601"/>
                    </a:cubicBezTo>
                    <a:cubicBezTo>
                      <a:pt x="702153" y="66624"/>
                      <a:pt x="684835" y="109861"/>
                      <a:pt x="667517" y="153885"/>
                    </a:cubicBezTo>
                    <a:cubicBezTo>
                      <a:pt x="655709" y="182971"/>
                      <a:pt x="643114" y="212058"/>
                      <a:pt x="632094" y="241145"/>
                    </a:cubicBezTo>
                    <a:cubicBezTo>
                      <a:pt x="599031" y="323688"/>
                      <a:pt x="566757" y="406232"/>
                      <a:pt x="534482" y="488775"/>
                    </a:cubicBezTo>
                    <a:cubicBezTo>
                      <a:pt x="513228" y="543804"/>
                      <a:pt x="491974" y="598047"/>
                      <a:pt x="469932" y="653076"/>
                    </a:cubicBezTo>
                    <a:cubicBezTo>
                      <a:pt x="451040" y="699457"/>
                      <a:pt x="429786" y="745053"/>
                      <a:pt x="410106" y="791434"/>
                    </a:cubicBezTo>
                    <a:cubicBezTo>
                      <a:pt x="396724" y="823665"/>
                      <a:pt x="384129" y="856683"/>
                      <a:pt x="371534" y="889700"/>
                    </a:cubicBezTo>
                    <a:cubicBezTo>
                      <a:pt x="354215" y="932151"/>
                      <a:pt x="336897" y="973816"/>
                      <a:pt x="320366" y="1016267"/>
                    </a:cubicBezTo>
                    <a:cubicBezTo>
                      <a:pt x="306984" y="1050856"/>
                      <a:pt x="293602" y="1085446"/>
                      <a:pt x="280219" y="1120036"/>
                    </a:cubicBezTo>
                    <a:cubicBezTo>
                      <a:pt x="272348" y="1139689"/>
                      <a:pt x="264476" y="1158556"/>
                      <a:pt x="255029" y="1177423"/>
                    </a:cubicBezTo>
                    <a:cubicBezTo>
                      <a:pt x="251881" y="1182926"/>
                      <a:pt x="243222" y="1188429"/>
                      <a:pt x="236924" y="1189215"/>
                    </a:cubicBezTo>
                    <a:cubicBezTo>
                      <a:pt x="200713" y="1191573"/>
                      <a:pt x="163715" y="1193146"/>
                      <a:pt x="127505" y="1194718"/>
                    </a:cubicBezTo>
                    <a:cubicBezTo>
                      <a:pt x="126717" y="1193146"/>
                      <a:pt x="126717" y="1191573"/>
                      <a:pt x="126717" y="1190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7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170398-7340-DD68-183E-6D8FBE43911D}"/>
              </a:ext>
            </a:extLst>
          </p:cNvPr>
          <p:cNvGrpSpPr/>
          <p:nvPr/>
        </p:nvGrpSpPr>
        <p:grpSpPr>
          <a:xfrm>
            <a:off x="703385" y="388142"/>
            <a:ext cx="11316017" cy="1446550"/>
            <a:chOff x="703385" y="388142"/>
            <a:chExt cx="11316017" cy="14465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C3CCE6-723E-7DEC-907B-2A4EEEDA0C63}"/>
                </a:ext>
              </a:extLst>
            </p:cNvPr>
            <p:cNvSpPr txBox="1"/>
            <p:nvPr/>
          </p:nvSpPr>
          <p:spPr>
            <a:xfrm>
              <a:off x="847334" y="388142"/>
              <a:ext cx="1117206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ea typeface="Tahoma" panose="020B0604030504040204" pitchFamily="34" charset="0"/>
                  <a:cs typeface="Arial Black" panose="020B0604020202020204" pitchFamily="34" charset="0"/>
                </a:rPr>
                <a:t>Acceptez l’ambiguïté pour réussir </a:t>
              </a:r>
              <a:br>
                <a:rPr kumimoji="0" lang="fr-CH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ea typeface="Tahoma" panose="020B0604030504040204" pitchFamily="34" charset="0"/>
                  <a:cs typeface="Arial Black" panose="020B0604020202020204" pitchFamily="34" charset="0"/>
                </a:rPr>
              </a:br>
              <a:r>
                <a:rPr kumimoji="0" lang="fr-CH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ea typeface="Tahoma" panose="020B0604030504040204" pitchFamily="34" charset="0"/>
                  <a:cs typeface="Arial Black" panose="020B0604020202020204" pitchFamily="34" charset="0"/>
                </a:rPr>
                <a:t>à changer de perspective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D5AB40C-1014-3EB7-23FF-F1FD9330B07E}"/>
                </a:ext>
              </a:extLst>
            </p:cNvPr>
            <p:cNvCxnSpPr>
              <a:cxnSpLocks/>
            </p:cNvCxnSpPr>
            <p:nvPr/>
          </p:nvCxnSpPr>
          <p:spPr>
            <a:xfrm>
              <a:off x="703385" y="548849"/>
              <a:ext cx="0" cy="10588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76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56C27A-28BB-709F-5240-203038BB2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AEFE187-8B6D-7536-C258-5639CD08E276}"/>
              </a:ext>
            </a:extLst>
          </p:cNvPr>
          <p:cNvGrpSpPr/>
          <p:nvPr/>
        </p:nvGrpSpPr>
        <p:grpSpPr>
          <a:xfrm>
            <a:off x="712707" y="498297"/>
            <a:ext cx="7384685" cy="1754326"/>
            <a:chOff x="712707" y="498297"/>
            <a:chExt cx="7384685" cy="17543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C3CCE6-723E-7DEC-907B-2A4EEEDA0C63}"/>
                </a:ext>
              </a:extLst>
            </p:cNvPr>
            <p:cNvSpPr txBox="1"/>
            <p:nvPr/>
          </p:nvSpPr>
          <p:spPr>
            <a:xfrm>
              <a:off x="924447" y="498297"/>
              <a:ext cx="717294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3600" b="1" noProof="0" dirty="0">
                  <a:solidFill>
                    <a:prstClr val="white"/>
                  </a:solidFill>
                  <a:latin typeface="Arial Black" panose="020B0604020202020204" pitchFamily="34" charset="0"/>
                  <a:ea typeface="Tahoma" panose="020B0604030504040204" pitchFamily="34" charset="0"/>
                  <a:cs typeface="Arial Black" panose="020B0604020202020204" pitchFamily="34" charset="0"/>
                </a:rPr>
                <a:t>Cultivez l’art de poser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sz="3600" b="1" noProof="0" dirty="0">
                  <a:solidFill>
                    <a:prstClr val="white"/>
                  </a:solidFill>
                  <a:latin typeface="Arial Black" panose="020B0604020202020204" pitchFamily="34" charset="0"/>
                  <a:ea typeface="Tahoma" panose="020B0604030504040204" pitchFamily="34" charset="0"/>
                  <a:cs typeface="Arial Black" panose="020B0604020202020204" pitchFamily="34" charset="0"/>
                </a:rPr>
                <a:t>de meilleures questions </a:t>
              </a:r>
              <a:br>
                <a:rPr lang="fr-CH" sz="3600" b="1" noProof="0" dirty="0">
                  <a:solidFill>
                    <a:prstClr val="white"/>
                  </a:solidFill>
                  <a:latin typeface="Arial Black" panose="020B0604020202020204" pitchFamily="34" charset="0"/>
                  <a:ea typeface="Tahoma" panose="020B0604030504040204" pitchFamily="34" charset="0"/>
                  <a:cs typeface="Arial Black" panose="020B0604020202020204" pitchFamily="34" charset="0"/>
                </a:rPr>
              </a:br>
              <a:r>
                <a:rPr lang="fr-CH" sz="3600" b="1" noProof="0" dirty="0">
                  <a:solidFill>
                    <a:prstClr val="white"/>
                  </a:solidFill>
                  <a:latin typeface="Arial Black" panose="020B0604020202020204" pitchFamily="34" charset="0"/>
                  <a:ea typeface="Tahoma" panose="020B0604030504040204" pitchFamily="34" charset="0"/>
                  <a:cs typeface="Arial Black" panose="020B0604020202020204" pitchFamily="34" charset="0"/>
                </a:rPr>
                <a:t>et plus souvent</a:t>
              </a:r>
              <a:endPara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7591927-A107-E34A-84A4-3D7C9CB95C10}"/>
                </a:ext>
              </a:extLst>
            </p:cNvPr>
            <p:cNvCxnSpPr>
              <a:cxnSpLocks/>
            </p:cNvCxnSpPr>
            <p:nvPr/>
          </p:nvCxnSpPr>
          <p:spPr>
            <a:xfrm>
              <a:off x="712707" y="579296"/>
              <a:ext cx="0" cy="162858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EEE9184-073B-EB98-8D2E-FC449171F06C}"/>
              </a:ext>
            </a:extLst>
          </p:cNvPr>
          <p:cNvSpPr txBox="1"/>
          <p:nvPr/>
        </p:nvSpPr>
        <p:spPr>
          <a:xfrm>
            <a:off x="586021" y="6173556"/>
            <a:ext cx="388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RÉMI LARROUSSE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E8BCA28-DD39-4134-30CB-AD97D9C9C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7811" y="579296"/>
            <a:ext cx="2581656" cy="525551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8E5BFAF-A6E8-B4D8-C826-77DF47F8E0EA}"/>
              </a:ext>
            </a:extLst>
          </p:cNvPr>
          <p:cNvGrpSpPr/>
          <p:nvPr/>
        </p:nvGrpSpPr>
        <p:grpSpPr>
          <a:xfrm>
            <a:off x="0" y="2787177"/>
            <a:ext cx="8447602" cy="2975354"/>
            <a:chOff x="0" y="2787177"/>
            <a:chExt cx="8447602" cy="297535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194AA53-AA28-ADEF-1A16-F261C461CBA4}"/>
                </a:ext>
              </a:extLst>
            </p:cNvPr>
            <p:cNvGrpSpPr/>
            <p:nvPr/>
          </p:nvGrpSpPr>
          <p:grpSpPr>
            <a:xfrm>
              <a:off x="0" y="2787177"/>
              <a:ext cx="8447602" cy="2975354"/>
              <a:chOff x="0" y="2787177"/>
              <a:chExt cx="8447602" cy="297535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5B3E6DC-01E0-ECAF-2D71-39C836CF4F52}"/>
                  </a:ext>
                </a:extLst>
              </p:cNvPr>
              <p:cNvSpPr/>
              <p:nvPr/>
            </p:nvSpPr>
            <p:spPr>
              <a:xfrm>
                <a:off x="0" y="2787177"/>
                <a:ext cx="8447602" cy="29753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214490E-AC2D-BCCD-C97A-09651238EF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1252" y="3011702"/>
                <a:ext cx="0" cy="2563188"/>
              </a:xfrm>
              <a:prstGeom prst="line">
                <a:avLst/>
              </a:prstGeom>
              <a:ln w="952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A48B1F-13C6-AE86-B0C3-FA4377E202C7}"/>
                </a:ext>
              </a:extLst>
            </p:cNvPr>
            <p:cNvGrpSpPr/>
            <p:nvPr/>
          </p:nvGrpSpPr>
          <p:grpSpPr>
            <a:xfrm>
              <a:off x="540953" y="3025161"/>
              <a:ext cx="3346177" cy="1166134"/>
              <a:chOff x="540953" y="3025161"/>
              <a:chExt cx="3346177" cy="1166134"/>
            </a:xfrm>
          </p:grpSpPr>
          <p:sp>
            <p:nvSpPr>
              <p:cNvPr id="17" name="ZoneTexte 8">
                <a:extLst>
                  <a:ext uri="{FF2B5EF4-FFF2-40B4-BE49-F238E27FC236}">
                    <a16:creationId xmlns:a16="http://schemas.microsoft.com/office/drawing/2014/main" id="{86A53E47-7EB5-6DDD-DE5B-75B5B3C04281}"/>
                  </a:ext>
                </a:extLst>
              </p:cNvPr>
              <p:cNvSpPr txBox="1"/>
              <p:nvPr/>
            </p:nvSpPr>
            <p:spPr>
              <a:xfrm>
                <a:off x="540953" y="3267965"/>
                <a:ext cx="33461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bg1"/>
                  </a:buClr>
                  <a:buSzPct val="100000"/>
                </a:pPr>
                <a:r>
                  <a:rPr lang="fr-FR" dirty="0">
                    <a:latin typeface="Georgia" panose="02040502050405020303" pitchFamily="18" charset="0"/>
                    <a:ea typeface="Calibri" charset="0"/>
                    <a:cs typeface="Arial" panose="020B0604020202020204" pitchFamily="34" charset="0"/>
                  </a:rPr>
                  <a:t>Quelles sont les questions qu’on ne pose pas d’habitude ? Pourquoi ? 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71719BE-498A-8D0D-4D40-A867791501C3}"/>
                  </a:ext>
                </a:extLst>
              </p:cNvPr>
              <p:cNvSpPr/>
              <p:nvPr/>
            </p:nvSpPr>
            <p:spPr>
              <a:xfrm rot="16200000">
                <a:off x="2094104" y="3025161"/>
                <a:ext cx="239875" cy="23987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26F569-DBF0-11FC-5568-1ECFAEFC92A8}"/>
              </a:ext>
            </a:extLst>
          </p:cNvPr>
          <p:cNvGrpSpPr/>
          <p:nvPr/>
        </p:nvGrpSpPr>
        <p:grpSpPr>
          <a:xfrm>
            <a:off x="5160015" y="3019183"/>
            <a:ext cx="2954363" cy="1189628"/>
            <a:chOff x="5160015" y="3019183"/>
            <a:chExt cx="2954363" cy="1189628"/>
          </a:xfrm>
        </p:grpSpPr>
        <p:sp>
          <p:nvSpPr>
            <p:cNvPr id="19" name="ZoneTexte 11">
              <a:extLst>
                <a:ext uri="{FF2B5EF4-FFF2-40B4-BE49-F238E27FC236}">
                  <a16:creationId xmlns:a16="http://schemas.microsoft.com/office/drawing/2014/main" id="{FA2F0871-CE19-41AD-382F-8724408422A7}"/>
                </a:ext>
              </a:extLst>
            </p:cNvPr>
            <p:cNvSpPr txBox="1"/>
            <p:nvPr/>
          </p:nvSpPr>
          <p:spPr>
            <a:xfrm>
              <a:off x="5160015" y="3285481"/>
              <a:ext cx="2954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  <a:buSzPct val="100000"/>
              </a:pPr>
              <a:r>
                <a:rPr lang="fr-FR" dirty="0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Quelles sont les questions pour lesquelles on a aucune réponse ?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30424D8-CA08-DEF2-6542-B85FA9D88073}"/>
                </a:ext>
              </a:extLst>
            </p:cNvPr>
            <p:cNvSpPr/>
            <p:nvPr/>
          </p:nvSpPr>
          <p:spPr>
            <a:xfrm rot="16200000">
              <a:off x="6512805" y="3019183"/>
              <a:ext cx="248782" cy="248782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C5A938-FAEC-C511-A882-FBE3EACF7FF6}"/>
              </a:ext>
            </a:extLst>
          </p:cNvPr>
          <p:cNvGrpSpPr/>
          <p:nvPr/>
        </p:nvGrpSpPr>
        <p:grpSpPr>
          <a:xfrm>
            <a:off x="589141" y="4462075"/>
            <a:ext cx="3249800" cy="1191171"/>
            <a:chOff x="589141" y="4462075"/>
            <a:chExt cx="3249800" cy="1191171"/>
          </a:xfrm>
        </p:grpSpPr>
        <p:sp>
          <p:nvSpPr>
            <p:cNvPr id="20" name="ZoneTexte 13">
              <a:extLst>
                <a:ext uri="{FF2B5EF4-FFF2-40B4-BE49-F238E27FC236}">
                  <a16:creationId xmlns:a16="http://schemas.microsoft.com/office/drawing/2014/main" id="{30F64914-4FD9-5538-7BCB-B4154811FE04}"/>
                </a:ext>
              </a:extLst>
            </p:cNvPr>
            <p:cNvSpPr txBox="1"/>
            <p:nvPr/>
          </p:nvSpPr>
          <p:spPr>
            <a:xfrm>
              <a:off x="589141" y="4729916"/>
              <a:ext cx="324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  <a:buSzPct val="100000"/>
              </a:pPr>
              <a:r>
                <a:rPr lang="fr-FR" dirty="0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Quelles sont les questions chargées émotionnellement ? 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9056C1-55F0-163C-DC40-B9B20C26D6AE}"/>
                </a:ext>
              </a:extLst>
            </p:cNvPr>
            <p:cNvSpPr/>
            <p:nvPr/>
          </p:nvSpPr>
          <p:spPr>
            <a:xfrm rot="16200000">
              <a:off x="2094104" y="4462075"/>
              <a:ext cx="239875" cy="239875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AD994E0-4E54-172C-C3C0-DF77F5D82679}"/>
              </a:ext>
            </a:extLst>
          </p:cNvPr>
          <p:cNvGrpSpPr/>
          <p:nvPr/>
        </p:nvGrpSpPr>
        <p:grpSpPr>
          <a:xfrm>
            <a:off x="4980528" y="4456097"/>
            <a:ext cx="3313336" cy="920150"/>
            <a:chOff x="4980528" y="4456097"/>
            <a:chExt cx="3313336" cy="920150"/>
          </a:xfrm>
        </p:grpSpPr>
        <p:sp>
          <p:nvSpPr>
            <p:cNvPr id="18" name="ZoneTexte 12">
              <a:extLst>
                <a:ext uri="{FF2B5EF4-FFF2-40B4-BE49-F238E27FC236}">
                  <a16:creationId xmlns:a16="http://schemas.microsoft.com/office/drawing/2014/main" id="{AF2D569B-3D37-377F-798C-A5FBA5C84049}"/>
                </a:ext>
              </a:extLst>
            </p:cNvPr>
            <p:cNvSpPr txBox="1"/>
            <p:nvPr/>
          </p:nvSpPr>
          <p:spPr>
            <a:xfrm>
              <a:off x="4980528" y="4729916"/>
              <a:ext cx="3313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bg1"/>
                </a:buClr>
                <a:buSzPct val="100000"/>
              </a:pPr>
              <a:r>
                <a:rPr lang="fr-FR" dirty="0">
                  <a:latin typeface="Georgia" panose="02040502050405020303" pitchFamily="18" charset="0"/>
                  <a:ea typeface="Calibri" charset="0"/>
                  <a:cs typeface="Arial" panose="020B0604020202020204" pitchFamily="34" charset="0"/>
                </a:rPr>
                <a:t>Quelles sont les questions changeant notre perspective sur le sujet ?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3617FB3-4560-94D6-ADA9-EDB9C2F7D05E}"/>
                </a:ext>
              </a:extLst>
            </p:cNvPr>
            <p:cNvSpPr/>
            <p:nvPr/>
          </p:nvSpPr>
          <p:spPr>
            <a:xfrm rot="16200000">
              <a:off x="6512805" y="4456097"/>
              <a:ext cx="248782" cy="248782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46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</TotalTime>
  <Words>596</Words>
  <Application>Microsoft Macintosh PowerPoint</Application>
  <PresentationFormat>Grand écran</PresentationFormat>
  <Paragraphs>75</Paragraphs>
  <Slides>17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Century Schoolbook</vt:lpstr>
      <vt:lpstr>Corbel</vt:lpstr>
      <vt:lpstr>Georgia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Amaya Delmas</dc:creator>
  <cp:lastModifiedBy>Microsoft Office User</cp:lastModifiedBy>
  <cp:revision>68</cp:revision>
  <dcterms:created xsi:type="dcterms:W3CDTF">2022-05-31T14:17:50Z</dcterms:created>
  <dcterms:modified xsi:type="dcterms:W3CDTF">2022-09-12T12:58:45Z</dcterms:modified>
</cp:coreProperties>
</file>